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emf" ContentType="image/x-em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2"/>
  </p:notesMasterIdLst>
  <p:handoutMasterIdLst>
    <p:handoutMasterId r:id="rId43"/>
  </p:handoutMasterIdLst>
  <p:sldIdLst>
    <p:sldId id="289" r:id="rId2"/>
    <p:sldId id="336" r:id="rId3"/>
    <p:sldId id="337" r:id="rId4"/>
    <p:sldId id="338" r:id="rId5"/>
    <p:sldId id="339" r:id="rId6"/>
    <p:sldId id="341" r:id="rId7"/>
    <p:sldId id="342" r:id="rId8"/>
    <p:sldId id="343" r:id="rId9"/>
    <p:sldId id="340" r:id="rId10"/>
    <p:sldId id="361" r:id="rId11"/>
    <p:sldId id="346" r:id="rId12"/>
    <p:sldId id="347" r:id="rId13"/>
    <p:sldId id="367" r:id="rId14"/>
    <p:sldId id="368" r:id="rId15"/>
    <p:sldId id="369" r:id="rId16"/>
    <p:sldId id="370" r:id="rId17"/>
    <p:sldId id="372" r:id="rId18"/>
    <p:sldId id="374" r:id="rId19"/>
    <p:sldId id="375" r:id="rId20"/>
    <p:sldId id="348" r:id="rId21"/>
    <p:sldId id="349" r:id="rId22"/>
    <p:sldId id="350" r:id="rId23"/>
    <p:sldId id="352" r:id="rId24"/>
    <p:sldId id="353" r:id="rId25"/>
    <p:sldId id="351" r:id="rId26"/>
    <p:sldId id="354" r:id="rId27"/>
    <p:sldId id="356" r:id="rId28"/>
    <p:sldId id="371" r:id="rId29"/>
    <p:sldId id="357" r:id="rId30"/>
    <p:sldId id="358" r:id="rId31"/>
    <p:sldId id="359" r:id="rId32"/>
    <p:sldId id="360" r:id="rId33"/>
    <p:sldId id="366" r:id="rId34"/>
    <p:sldId id="362" r:id="rId35"/>
    <p:sldId id="363" r:id="rId36"/>
    <p:sldId id="373" r:id="rId37"/>
    <p:sldId id="364" r:id="rId38"/>
    <p:sldId id="365" r:id="rId39"/>
    <p:sldId id="331" r:id="rId40"/>
    <p:sldId id="281" r:id="rId4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C353"/>
    <a:srgbClr val="D9604B"/>
    <a:srgbClr val="2DB711"/>
    <a:srgbClr val="0C6BFE"/>
    <a:srgbClr val="F60009"/>
    <a:srgbClr val="FC0C07"/>
    <a:srgbClr val="B0000B"/>
    <a:srgbClr val="FA6D54"/>
    <a:srgbClr val="AF1A1A"/>
    <a:srgbClr val="9D181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98" autoAdjust="0"/>
    <p:restoredTop sz="94692"/>
  </p:normalViewPr>
  <p:slideViewPr>
    <p:cSldViewPr snapToGrid="0">
      <p:cViewPr varScale="1">
        <p:scale>
          <a:sx n="106" d="100"/>
          <a:sy n="106" d="100"/>
        </p:scale>
        <p:origin x="768" y="1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2388"/>
    </p:cViewPr>
  </p:sorterViewPr>
  <p:notesViewPr>
    <p:cSldViewPr snapToGrid="0" snapToObjects="1">
      <p:cViewPr varScale="1">
        <p:scale>
          <a:sx n="74" d="100"/>
          <a:sy n="74" d="100"/>
        </p:scale>
        <p:origin x="-3320" y="-12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heme" Target="theme/theme1.xml"/><Relationship Id="rId47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notesMaster" Target="notesMasters/notesMaster1.xml"/><Relationship Id="rId43" Type="http://schemas.openxmlformats.org/officeDocument/2006/relationships/handoutMaster" Target="handoutMasters/handoutMaster1.xml"/><Relationship Id="rId44" Type="http://schemas.openxmlformats.org/officeDocument/2006/relationships/presProps" Target="presProps.xml"/><Relationship Id="rId45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53366B-9663-E248-AA0B-678CCDC27893}" type="datetimeFigureOut">
              <a:rPr kumimoji="1" lang="zh-CN" altLang="en-US" smtClean="0"/>
              <a:pPr/>
              <a:t>2018/3/7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D03217-5190-EB48-8620-1963644F1A21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1831923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0A9E6A-05A6-F54A-9C4A-6DD73B7A6C5B}" type="datetimeFigureOut">
              <a:rPr kumimoji="1" lang="zh-CN" altLang="en-US" smtClean="0"/>
              <a:pPr/>
              <a:t>2018/3/7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46BEB9-0C95-BD4A-B951-27FED35C7317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159819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F7F0D-ADAC-4FC5-9E0E-D46C6A0268EC}" type="datetimeFigureOut">
              <a:rPr lang="zh-CN" altLang="en-US" smtClean="0"/>
              <a:pPr/>
              <a:t>2018/3/7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59DF01-35D2-4B61-AEE8-401F0F6C24A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08558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F7F0D-ADAC-4FC5-9E0E-D46C6A0268EC}" type="datetimeFigureOut">
              <a:rPr lang="zh-CN" altLang="en-US" smtClean="0"/>
              <a:pPr/>
              <a:t>2018/3/7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59DF01-35D2-4B61-AEE8-401F0F6C24A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39108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F7F0D-ADAC-4FC5-9E0E-D46C6A0268EC}" type="datetimeFigureOut">
              <a:rPr lang="zh-CN" altLang="en-US" smtClean="0"/>
              <a:pPr/>
              <a:t>2018/3/7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59DF01-35D2-4B61-AEE8-401F0F6C24A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22557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6700">
                <a:solidFill>
                  <a:srgbClr val="FFFFFF"/>
                </a:solidFill>
              </a:rPr>
              <a:t>标题文本</a:t>
            </a:r>
          </a:p>
        </p:txBody>
      </p:sp>
      <p:sp>
        <p:nvSpPr>
          <p:cNvPr id="19" name="Shape 1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正文级别 1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正文级别 2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正文级别 3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正文级别 4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正文级别 5</a:t>
            </a:r>
          </a:p>
        </p:txBody>
      </p:sp>
    </p:spTree>
    <p:extLst>
      <p:ext uri="{BB962C8B-B14F-4D97-AF65-F5344CB8AC3E}">
        <p14:creationId xmlns:p14="http://schemas.microsoft.com/office/powerpoint/2010/main" val="2517772616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F7F0D-ADAC-4FC5-9E0E-D46C6A0268EC}" type="datetimeFigureOut">
              <a:rPr lang="zh-CN" altLang="en-US" smtClean="0"/>
              <a:pPr/>
              <a:t>2018/3/7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59DF01-35D2-4B61-AEE8-401F0F6C24A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58132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F7F0D-ADAC-4FC5-9E0E-D46C6A0268EC}" type="datetimeFigureOut">
              <a:rPr lang="zh-CN" altLang="en-US" smtClean="0"/>
              <a:pPr/>
              <a:t>2018/3/7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59DF01-35D2-4B61-AEE8-401F0F6C24A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71539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F7F0D-ADAC-4FC5-9E0E-D46C6A0268EC}" type="datetimeFigureOut">
              <a:rPr lang="zh-CN" altLang="en-US" smtClean="0"/>
              <a:pPr/>
              <a:t>2018/3/7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59DF01-35D2-4B61-AEE8-401F0F6C24A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3235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F7F0D-ADAC-4FC5-9E0E-D46C6A0268EC}" type="datetimeFigureOut">
              <a:rPr lang="zh-CN" altLang="en-US" smtClean="0"/>
              <a:pPr/>
              <a:t>2018/3/7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59DF01-35D2-4B61-AEE8-401F0F6C24A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64323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F7F0D-ADAC-4FC5-9E0E-D46C6A0268EC}" type="datetimeFigureOut">
              <a:rPr lang="zh-CN" altLang="en-US" smtClean="0"/>
              <a:pPr/>
              <a:t>2018/3/7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59DF01-35D2-4B61-AEE8-401F0F6C24A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97196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F7F0D-ADAC-4FC5-9E0E-D46C6A0268EC}" type="datetimeFigureOut">
              <a:rPr lang="zh-CN" altLang="en-US" smtClean="0"/>
              <a:pPr/>
              <a:t>2018/3/7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59DF01-35D2-4B61-AEE8-401F0F6C24A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56689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F7F0D-ADAC-4FC5-9E0E-D46C6A0268EC}" type="datetimeFigureOut">
              <a:rPr lang="zh-CN" altLang="en-US" smtClean="0"/>
              <a:pPr/>
              <a:t>2018/3/7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59DF01-35D2-4B61-AEE8-401F0F6C24A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45141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F7F0D-ADAC-4FC5-9E0E-D46C6A0268EC}" type="datetimeFigureOut">
              <a:rPr lang="zh-CN" altLang="en-US" smtClean="0"/>
              <a:pPr/>
              <a:t>2018/3/7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59DF01-35D2-4B61-AEE8-401F0F6C24A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99864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9F7F0D-ADAC-4FC5-9E0E-D46C6A0268EC}" type="datetimeFigureOut">
              <a:rPr lang="zh-CN" altLang="en-US" smtClean="0"/>
              <a:pPr/>
              <a:t>2018/3/7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59DF01-35D2-4B61-AEE8-401F0F6C24A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71230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emf"/><Relationship Id="rId3" Type="http://schemas.openxmlformats.org/officeDocument/2006/relationships/image" Target="../media/image12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ofbiz.apache.org/docs/entity.html" TargetMode="External"/><Relationship Id="rId3" Type="http://schemas.openxmlformats.org/officeDocument/2006/relationships/image" Target="../media/image16.e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emf"/><Relationship Id="rId3" Type="http://schemas.openxmlformats.org/officeDocument/2006/relationships/image" Target="../media/image18.e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tlassian.com/jiradev" TargetMode="External"/><Relationship Id="rId4" Type="http://schemas.openxmlformats.org/officeDocument/2006/relationships/hyperlink" Target="https://answers.atlassian.com/questions/topics/753681/jira-development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eveloper.atlassian.com/docs/atlassian-platform-common-components/plugin-framework/osgi-spring-and-the-plugin-framework" TargetMode="Externa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ofbiz.apache.org/docs/entity.html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 25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10000" contras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15" t="9829" r="1315" b="41760"/>
          <a:stretch>
            <a:fillRect/>
          </a:stretch>
        </p:blipFill>
        <p:spPr>
          <a:xfrm>
            <a:off x="1" y="0"/>
            <a:ext cx="12191999" cy="4041171"/>
          </a:xfrm>
          <a:custGeom>
            <a:avLst/>
            <a:gdLst>
              <a:gd name="connsiteX0" fmla="*/ 0 w 12191999"/>
              <a:gd name="connsiteY0" fmla="*/ 0 h 4041171"/>
              <a:gd name="connsiteX1" fmla="*/ 12191999 w 12191999"/>
              <a:gd name="connsiteY1" fmla="*/ 0 h 4041171"/>
              <a:gd name="connsiteX2" fmla="*/ 12191999 w 12191999"/>
              <a:gd name="connsiteY2" fmla="*/ 4041171 h 4041171"/>
              <a:gd name="connsiteX3" fmla="*/ 0 w 12191999"/>
              <a:gd name="connsiteY3" fmla="*/ 4041171 h 4041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1999" h="4041171">
                <a:moveTo>
                  <a:pt x="0" y="0"/>
                </a:moveTo>
                <a:lnTo>
                  <a:pt x="12191999" y="0"/>
                </a:lnTo>
                <a:lnTo>
                  <a:pt x="12191999" y="4041171"/>
                </a:lnTo>
                <a:lnTo>
                  <a:pt x="0" y="4041171"/>
                </a:lnTo>
                <a:close/>
              </a:path>
            </a:pathLst>
          </a:custGeom>
        </p:spPr>
      </p:pic>
      <p:sp>
        <p:nvSpPr>
          <p:cNvPr id="27" name="文本框 26"/>
          <p:cNvSpPr txBox="1"/>
          <p:nvPr/>
        </p:nvSpPr>
        <p:spPr>
          <a:xfrm>
            <a:off x="742950" y="4541160"/>
            <a:ext cx="5469772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solidFill>
                  <a:srgbClr val="524F6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JIRA</a:t>
            </a:r>
            <a:r>
              <a:rPr lang="zh-CN" altLang="en-US" sz="3200" dirty="0" smtClean="0">
                <a:solidFill>
                  <a:srgbClr val="524F6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二次开发基础培训</a:t>
            </a:r>
            <a:endParaRPr lang="zh-CN" altLang="en-US" sz="3200" dirty="0">
              <a:solidFill>
                <a:srgbClr val="524F6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42661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02835" y="153439"/>
            <a:ext cx="10515600" cy="792921"/>
          </a:xfrm>
        </p:spPr>
        <p:txBody>
          <a:bodyPr>
            <a:normAutofit/>
          </a:bodyPr>
          <a:lstStyle/>
          <a:p>
            <a:r>
              <a:rPr kumimoji="1" lang="en-US" altLang="zh-CN" sz="3200" dirty="0" smtClean="0">
                <a:latin typeface="+mn-ea"/>
                <a:ea typeface="+mn-ea"/>
              </a:rPr>
              <a:t>JIRA</a:t>
            </a:r>
            <a:r>
              <a:rPr kumimoji="1" lang="zh-CN" altLang="en-US" sz="3200" dirty="0" smtClean="0">
                <a:latin typeface="+mn-ea"/>
                <a:ea typeface="+mn-ea"/>
              </a:rPr>
              <a:t>软件架构</a:t>
            </a:r>
            <a:r>
              <a:rPr kumimoji="1" lang="en-US" altLang="zh-CN" sz="3200" dirty="0" smtClean="0">
                <a:latin typeface="+mn-ea"/>
                <a:ea typeface="+mn-ea"/>
              </a:rPr>
              <a:t>- Spring DM</a:t>
            </a:r>
            <a:endParaRPr kumimoji="1" lang="zh-CN" altLang="en-US" sz="3200" dirty="0">
              <a:latin typeface="+mn-ea"/>
              <a:ea typeface="+mn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164811" y="1488587"/>
            <a:ext cx="4985659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altLang="zh-CN" dirty="0"/>
              <a:t>Declaring a Bean as an </a:t>
            </a:r>
            <a:r>
              <a:rPr lang="en-US" altLang="zh-CN" dirty="0" err="1"/>
              <a:t>OSGi</a:t>
            </a:r>
            <a:r>
              <a:rPr lang="en-US" altLang="zh-CN" dirty="0"/>
              <a:t> </a:t>
            </a:r>
            <a:r>
              <a:rPr lang="en-US" altLang="zh-CN" dirty="0" smtClean="0"/>
              <a:t>Service</a:t>
            </a:r>
          </a:p>
          <a:p>
            <a:pPr marL="285750" indent="-285750">
              <a:buFont typeface="Arial"/>
              <a:buChar char="•"/>
            </a:pPr>
            <a:r>
              <a:rPr lang="en-US" altLang="zh-CN" dirty="0"/>
              <a:t>Declaring an </a:t>
            </a:r>
            <a:r>
              <a:rPr lang="en-US" altLang="zh-CN" dirty="0" err="1"/>
              <a:t>OSGi</a:t>
            </a:r>
            <a:r>
              <a:rPr lang="en-US" altLang="zh-CN" dirty="0"/>
              <a:t> Service as a </a:t>
            </a:r>
            <a:r>
              <a:rPr lang="en-US" altLang="zh-CN" dirty="0" smtClean="0"/>
              <a:t>Bean</a:t>
            </a:r>
          </a:p>
          <a:p>
            <a:pPr marL="285750" indent="-285750">
              <a:buFont typeface="Arial"/>
              <a:buChar char="•"/>
            </a:pPr>
            <a:r>
              <a:rPr lang="en-US" altLang="zh-CN" dirty="0"/>
              <a:t>Making Plugins Depend on Each </a:t>
            </a:r>
            <a:r>
              <a:rPr lang="en-US" altLang="zh-CN" dirty="0" smtClean="0"/>
              <a:t>Other</a:t>
            </a:r>
          </a:p>
          <a:p>
            <a:pPr marL="285750" indent="-285750">
              <a:buFont typeface="Arial"/>
              <a:buChar char="•"/>
            </a:pPr>
            <a:r>
              <a:rPr lang="en-US" altLang="zh-CN" dirty="0"/>
              <a:t>Defining Extension Points for Plugins</a:t>
            </a:r>
            <a:endParaRPr lang="zh-CN" altLang="en-US" dirty="0"/>
          </a:p>
          <a:p>
            <a:pPr marL="285750" indent="-285750">
              <a:buFont typeface="Arial"/>
              <a:buChar char="•"/>
            </a:pPr>
            <a:endParaRPr lang="zh-CN" altLang="en-US" dirty="0"/>
          </a:p>
          <a:p>
            <a:pPr marL="285750" indent="-285750">
              <a:buFont typeface="Arial"/>
              <a:buChar char="•"/>
            </a:pPr>
            <a:endParaRPr lang="zh-CN" altLang="en-US" dirty="0"/>
          </a:p>
          <a:p>
            <a:pPr marL="285750" indent="-285750">
              <a:buFont typeface="Arial"/>
              <a:buChar char="•"/>
            </a:pPr>
            <a:endParaRPr lang="en-US" altLang="zh-CN" dirty="0" smtClean="0"/>
          </a:p>
          <a:p>
            <a:pPr marL="285750" indent="-285750">
              <a:buFont typeface="Arial"/>
              <a:buChar char="•"/>
            </a:pPr>
            <a:endParaRPr lang="zh-CN" altLang="en-US" dirty="0"/>
          </a:p>
          <a:p>
            <a:pPr marL="285750" indent="-285750">
              <a:buFont typeface="Arial"/>
              <a:buChar char="•"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16888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23"/>
          <p:cNvSpPr txBox="1"/>
          <p:nvPr/>
        </p:nvSpPr>
        <p:spPr>
          <a:xfrm>
            <a:off x="444142" y="275624"/>
            <a:ext cx="25336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solidFill>
                  <a:srgbClr val="524F6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培训内容</a:t>
            </a:r>
            <a:endParaRPr lang="zh-CN" altLang="en-US" sz="3200" dirty="0">
              <a:solidFill>
                <a:srgbClr val="524F6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655895" y="1245211"/>
            <a:ext cx="7059346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zh-CN" sz="2400" dirty="0" smtClean="0">
                <a:latin typeface="+mn-ea"/>
              </a:rPr>
              <a:t>JIRA</a:t>
            </a:r>
            <a:r>
              <a:rPr kumimoji="1" lang="zh-CN" altLang="en-US" sz="2400" dirty="0" smtClean="0">
                <a:latin typeface="+mn-ea"/>
              </a:rPr>
              <a:t>软件架构及关键术语</a:t>
            </a:r>
            <a:endParaRPr kumimoji="1" lang="zh-CN" altLang="en-US" sz="2400" dirty="0">
              <a:latin typeface="+mn-ea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1633990" y="2406236"/>
            <a:ext cx="7059346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zh-CN" sz="2400" dirty="0" smtClean="0">
                <a:latin typeface="+mn-ea"/>
              </a:rPr>
              <a:t>Plugin</a:t>
            </a:r>
            <a:r>
              <a:rPr kumimoji="1" lang="zh-CN" altLang="en-US" sz="2400" dirty="0" smtClean="0">
                <a:latin typeface="+mn-ea"/>
              </a:rPr>
              <a:t>架构</a:t>
            </a:r>
            <a:endParaRPr kumimoji="1" lang="zh-CN" altLang="en-US" sz="2400" dirty="0">
              <a:latin typeface="+mn-ea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1636986" y="3006914"/>
            <a:ext cx="7059346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zh-CN" sz="2400" dirty="0" smtClean="0">
                <a:latin typeface="+mn-ea"/>
              </a:rPr>
              <a:t>Plugin</a:t>
            </a:r>
            <a:r>
              <a:rPr kumimoji="1" lang="zh-CN" altLang="en-US" sz="2400" dirty="0" smtClean="0">
                <a:latin typeface="+mn-ea"/>
              </a:rPr>
              <a:t>中业务逻辑</a:t>
            </a:r>
            <a:endParaRPr kumimoji="1" lang="zh-CN" altLang="en-US" sz="2400" dirty="0">
              <a:latin typeface="+mn-ea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1639982" y="3570235"/>
            <a:ext cx="7059346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zh-CN" sz="2400" dirty="0" smtClean="0">
                <a:latin typeface="+mn-ea"/>
              </a:rPr>
              <a:t>Plugin</a:t>
            </a:r>
            <a:r>
              <a:rPr kumimoji="1" lang="zh-CN" altLang="en-US" sz="2400" dirty="0" smtClean="0">
                <a:latin typeface="+mn-ea"/>
              </a:rPr>
              <a:t>中业务</a:t>
            </a:r>
            <a:r>
              <a:rPr kumimoji="1" lang="en-US" altLang="zh-CN" sz="2400" dirty="0" smtClean="0">
                <a:latin typeface="+mn-ea"/>
              </a:rPr>
              <a:t>View</a:t>
            </a:r>
            <a:endParaRPr kumimoji="1" lang="zh-CN" altLang="en-US" sz="2400" dirty="0">
              <a:latin typeface="+mn-ea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1642978" y="4121104"/>
            <a:ext cx="7059346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zh-CN" sz="2400" dirty="0" smtClean="0">
                <a:latin typeface="+mn-ea"/>
              </a:rPr>
              <a:t>Plugin</a:t>
            </a:r>
            <a:r>
              <a:rPr kumimoji="1" lang="zh-CN" altLang="en-US" sz="2400" dirty="0" smtClean="0">
                <a:latin typeface="+mn-ea"/>
              </a:rPr>
              <a:t>中业务数据处理</a:t>
            </a:r>
            <a:endParaRPr kumimoji="1" lang="zh-CN" altLang="en-US" sz="2400" dirty="0">
              <a:latin typeface="+mn-ea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1649436" y="1836413"/>
            <a:ext cx="7059346" cy="461665"/>
          </a:xfrm>
          <a:prstGeom prst="rect">
            <a:avLst/>
          </a:prstGeom>
          <a:solidFill>
            <a:srgbClr val="FEC353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zh-CN" sz="2400" dirty="0" smtClean="0">
                <a:latin typeface="+mn-ea"/>
              </a:rPr>
              <a:t>JIRA SDK</a:t>
            </a:r>
            <a:r>
              <a:rPr kumimoji="1" lang="zh-CN" altLang="en-US" sz="2400" dirty="0" smtClean="0">
                <a:latin typeface="+mn-ea"/>
              </a:rPr>
              <a:t>安装和介绍</a:t>
            </a:r>
            <a:endParaRPr kumimoji="1" lang="zh-CN" altLang="en-US" sz="2400" dirty="0">
              <a:latin typeface="+mn-ea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1633524" y="4709330"/>
            <a:ext cx="7059346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zh-CN" sz="2400" dirty="0" smtClean="0">
                <a:latin typeface="+mn-ea"/>
              </a:rPr>
              <a:t>Plugin</a:t>
            </a:r>
            <a:r>
              <a:rPr kumimoji="1" lang="zh-CN" altLang="en-US" sz="2400" dirty="0" smtClean="0">
                <a:latin typeface="+mn-ea"/>
              </a:rPr>
              <a:t>的编译，调试，打包</a:t>
            </a:r>
            <a:endParaRPr kumimoji="1" lang="zh-CN" altLang="en-US" sz="2400" dirty="0">
              <a:latin typeface="+mn-ea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1636520" y="5310007"/>
            <a:ext cx="7059346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zh-CN" sz="2400" dirty="0" smtClean="0">
                <a:latin typeface="+mn-ea"/>
              </a:rPr>
              <a:t>API</a:t>
            </a:r>
            <a:r>
              <a:rPr kumimoji="1" lang="zh-CN" altLang="en-US" sz="2400" dirty="0" smtClean="0">
                <a:latin typeface="+mn-ea"/>
              </a:rPr>
              <a:t>及参考文档</a:t>
            </a:r>
            <a:endParaRPr kumimoji="1" lang="zh-CN" altLang="en-US" sz="2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54772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02835" y="153439"/>
            <a:ext cx="10515600" cy="792921"/>
          </a:xfrm>
        </p:spPr>
        <p:txBody>
          <a:bodyPr>
            <a:normAutofit/>
          </a:bodyPr>
          <a:lstStyle/>
          <a:p>
            <a:r>
              <a:rPr kumimoji="1" lang="en-US" altLang="zh-CN" sz="3200" dirty="0">
                <a:latin typeface="+mn-ea"/>
              </a:rPr>
              <a:t>JIRA SDK</a:t>
            </a:r>
            <a:r>
              <a:rPr kumimoji="1" lang="zh-CN" altLang="en-US" sz="3200" dirty="0">
                <a:latin typeface="+mn-ea"/>
              </a:rPr>
              <a:t>安装和介绍</a:t>
            </a:r>
          </a:p>
        </p:txBody>
      </p:sp>
      <p:sp>
        <p:nvSpPr>
          <p:cNvPr id="4" name="矩形 3"/>
          <p:cNvSpPr/>
          <p:nvPr/>
        </p:nvSpPr>
        <p:spPr>
          <a:xfrm>
            <a:off x="1177590" y="1396125"/>
            <a:ext cx="6096000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 smtClean="0"/>
              <a:t>环境搭建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主要的命令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en-US" altLang="zh-CN" dirty="0"/>
              <a:t>SDK</a:t>
            </a:r>
            <a:r>
              <a:rPr lang="zh-CN" altLang="en-US" dirty="0"/>
              <a:t>版本和</a:t>
            </a:r>
            <a:r>
              <a:rPr lang="en-US" altLang="zh-CN" dirty="0"/>
              <a:t>JIRA</a:t>
            </a:r>
            <a:r>
              <a:rPr lang="zh-CN" altLang="en-US" dirty="0"/>
              <a:t>版本的关</a:t>
            </a:r>
            <a:r>
              <a:rPr lang="zh-CN" altLang="en-US" dirty="0" smtClean="0"/>
              <a:t>系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生成一个</a:t>
            </a:r>
            <a:r>
              <a:rPr lang="en-US" altLang="zh-CN" dirty="0" smtClean="0"/>
              <a:t>Plugin</a:t>
            </a:r>
            <a:r>
              <a:rPr lang="zh-CN" altLang="en-US" dirty="0" smtClean="0"/>
              <a:t>框架结构</a:t>
            </a: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967310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02835" y="153439"/>
            <a:ext cx="10515600" cy="792921"/>
          </a:xfrm>
        </p:spPr>
        <p:txBody>
          <a:bodyPr>
            <a:normAutofit/>
          </a:bodyPr>
          <a:lstStyle/>
          <a:p>
            <a:r>
              <a:rPr kumimoji="1" lang="en-US" altLang="zh-CN" sz="3200" dirty="0">
                <a:latin typeface="+mn-ea"/>
              </a:rPr>
              <a:t>JIRA SDK</a:t>
            </a:r>
            <a:r>
              <a:rPr kumimoji="1" lang="zh-CN" altLang="en-US" sz="3200" dirty="0">
                <a:latin typeface="+mn-ea"/>
              </a:rPr>
              <a:t>安装和介</a:t>
            </a:r>
            <a:r>
              <a:rPr kumimoji="1" lang="zh-CN" altLang="en-US" sz="3200" dirty="0" smtClean="0">
                <a:latin typeface="+mn-ea"/>
              </a:rPr>
              <a:t>绍</a:t>
            </a:r>
            <a:r>
              <a:rPr kumimoji="1" lang="en-US" altLang="zh-CN" sz="3200" dirty="0" smtClean="0">
                <a:latin typeface="+mn-ea"/>
              </a:rPr>
              <a:t>-</a:t>
            </a:r>
            <a:r>
              <a:rPr lang="zh-CN" altLang="en-US" sz="3200" dirty="0" smtClean="0"/>
              <a:t>环境搭建</a:t>
            </a:r>
            <a:endParaRPr kumimoji="1" lang="zh-CN" altLang="en-US" sz="3200" dirty="0">
              <a:latin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533031" y="1088593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1430594" y="1578077"/>
            <a:ext cx="586985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1</a:t>
            </a:r>
            <a:r>
              <a:rPr kumimoji="1" lang="zh-CN" altLang="en-US" dirty="0" smtClean="0"/>
              <a:t>、工具准备</a:t>
            </a:r>
            <a:endParaRPr kumimoji="1" lang="en-US" altLang="zh-CN" dirty="0" smtClean="0"/>
          </a:p>
          <a:p>
            <a:r>
              <a:rPr kumimoji="1" lang="en-US" altLang="zh-CN" dirty="0" smtClean="0"/>
              <a:t>      .maven</a:t>
            </a:r>
          </a:p>
          <a:p>
            <a:r>
              <a:rPr kumimoji="1" lang="en-US" altLang="zh-CN" dirty="0" smtClean="0"/>
              <a:t>      .jdk1.8</a:t>
            </a:r>
          </a:p>
          <a:p>
            <a:r>
              <a:rPr kumimoji="1" lang="en-US" altLang="zh-CN" dirty="0" smtClean="0"/>
              <a:t>      .</a:t>
            </a:r>
            <a:r>
              <a:rPr kumimoji="1" lang="en-US" altLang="zh-CN" dirty="0" err="1" smtClean="0"/>
              <a:t>sdk</a:t>
            </a:r>
            <a:endParaRPr kumimoji="1" lang="en-US" altLang="zh-CN" dirty="0" smtClean="0"/>
          </a:p>
          <a:p>
            <a:endParaRPr kumimoji="1" lang="en-US" altLang="zh-CN" dirty="0" smtClean="0"/>
          </a:p>
          <a:p>
            <a:r>
              <a:rPr kumimoji="1" lang="en-US" altLang="zh-CN" dirty="0" smtClean="0"/>
              <a:t>2</a:t>
            </a:r>
            <a:r>
              <a:rPr kumimoji="1" lang="zh-CN" altLang="en-US" dirty="0" smtClean="0"/>
              <a:t>、环境变量的设置</a:t>
            </a:r>
            <a:endParaRPr kumimoji="1" lang="en-US" altLang="zh-CN" dirty="0" smtClean="0"/>
          </a:p>
          <a:p>
            <a:endParaRPr kumimoji="1"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967310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02835" y="153439"/>
            <a:ext cx="10515600" cy="792921"/>
          </a:xfrm>
        </p:spPr>
        <p:txBody>
          <a:bodyPr>
            <a:normAutofit/>
          </a:bodyPr>
          <a:lstStyle/>
          <a:p>
            <a:r>
              <a:rPr kumimoji="1" lang="en-US" altLang="zh-CN" sz="3200" dirty="0">
                <a:latin typeface="+mn-ea"/>
              </a:rPr>
              <a:t>JIRA SDK</a:t>
            </a:r>
            <a:r>
              <a:rPr kumimoji="1" lang="zh-CN" altLang="en-US" sz="3200" dirty="0">
                <a:latin typeface="+mn-ea"/>
              </a:rPr>
              <a:t>安装和介</a:t>
            </a:r>
            <a:r>
              <a:rPr kumimoji="1" lang="zh-CN" altLang="en-US" sz="3200" dirty="0" smtClean="0">
                <a:latin typeface="+mn-ea"/>
              </a:rPr>
              <a:t>绍</a:t>
            </a:r>
            <a:r>
              <a:rPr kumimoji="1" lang="en-US" altLang="zh-CN" sz="3200" dirty="0" smtClean="0">
                <a:latin typeface="+mn-ea"/>
              </a:rPr>
              <a:t>-</a:t>
            </a:r>
            <a:r>
              <a:rPr lang="zh-CN" altLang="en-US" sz="3200" dirty="0" smtClean="0"/>
              <a:t>主要的命令</a:t>
            </a:r>
            <a:endParaRPr lang="en-US" altLang="zh-CN" sz="3200" dirty="0" smtClean="0"/>
          </a:p>
        </p:txBody>
      </p:sp>
      <p:sp>
        <p:nvSpPr>
          <p:cNvPr id="4" name="矩形 3"/>
          <p:cNvSpPr/>
          <p:nvPr/>
        </p:nvSpPr>
        <p:spPr>
          <a:xfrm>
            <a:off x="533031" y="1088593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1430594" y="1578077"/>
            <a:ext cx="58698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 smtClean="0"/>
          </a:p>
          <a:p>
            <a:endParaRPr kumimoji="1" lang="zh-CN" altLang="en-US" dirty="0" smtClean="0"/>
          </a:p>
        </p:txBody>
      </p:sp>
      <p:pic>
        <p:nvPicPr>
          <p:cNvPr id="1025" name="Picture 1" descr="C:\Users\Administrator\AppData\Roaming\Tencent\Users\155382153\QQ\WinTemp\RichOle\8%C7O@}V08CY$KS$PDN))6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73392" y="1194619"/>
            <a:ext cx="8523261" cy="470473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967310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02835" y="153439"/>
            <a:ext cx="10515600" cy="792921"/>
          </a:xfrm>
        </p:spPr>
        <p:txBody>
          <a:bodyPr>
            <a:normAutofit/>
          </a:bodyPr>
          <a:lstStyle/>
          <a:p>
            <a:r>
              <a:rPr kumimoji="1" lang="en-US" altLang="zh-CN" sz="3200" dirty="0">
                <a:latin typeface="+mn-ea"/>
              </a:rPr>
              <a:t>JIRA SDK</a:t>
            </a:r>
            <a:r>
              <a:rPr kumimoji="1" lang="zh-CN" altLang="en-US" sz="3200" dirty="0">
                <a:latin typeface="+mn-ea"/>
              </a:rPr>
              <a:t>安装和介</a:t>
            </a:r>
            <a:r>
              <a:rPr kumimoji="1" lang="zh-CN" altLang="en-US" sz="3200" dirty="0" smtClean="0">
                <a:latin typeface="+mn-ea"/>
              </a:rPr>
              <a:t>绍</a:t>
            </a:r>
            <a:r>
              <a:rPr kumimoji="1" lang="en-US" altLang="zh-CN" sz="3200" dirty="0" smtClean="0">
                <a:latin typeface="+mn-ea"/>
              </a:rPr>
              <a:t>-</a:t>
            </a:r>
            <a:r>
              <a:rPr lang="en-US" altLang="zh-CN" sz="3200" dirty="0" smtClean="0"/>
              <a:t>SDK</a:t>
            </a:r>
            <a:r>
              <a:rPr lang="zh-CN" altLang="en-US" sz="3200" dirty="0" smtClean="0"/>
              <a:t>版本和</a:t>
            </a:r>
            <a:r>
              <a:rPr lang="en-US" altLang="zh-CN" sz="3200" dirty="0" smtClean="0"/>
              <a:t>JIRA</a:t>
            </a:r>
            <a:r>
              <a:rPr lang="zh-CN" altLang="en-US" sz="3200" dirty="0" smtClean="0"/>
              <a:t>版本的关系</a:t>
            </a:r>
            <a:endParaRPr lang="en-US" altLang="zh-CN" sz="3200" dirty="0" smtClean="0"/>
          </a:p>
        </p:txBody>
      </p:sp>
      <p:sp>
        <p:nvSpPr>
          <p:cNvPr id="4" name="矩形 3"/>
          <p:cNvSpPr/>
          <p:nvPr/>
        </p:nvSpPr>
        <p:spPr>
          <a:xfrm>
            <a:off x="533031" y="1088593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</p:txBody>
      </p:sp>
      <p:pic>
        <p:nvPicPr>
          <p:cNvPr id="3" name="Picture 1" descr="C:\Users\Administrator\AppData\Roaming\Tencent\Users\155382153\QQ\WinTemp\RichOle\C}@%KG]8@RKNDGW9$(YKYCO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83733" y="1625601"/>
            <a:ext cx="8483600" cy="19812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967310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02835" y="153439"/>
            <a:ext cx="10515600" cy="792921"/>
          </a:xfrm>
        </p:spPr>
        <p:txBody>
          <a:bodyPr>
            <a:normAutofit/>
          </a:bodyPr>
          <a:lstStyle/>
          <a:p>
            <a:r>
              <a:rPr kumimoji="1" lang="en-US" altLang="zh-CN" sz="3200" dirty="0">
                <a:latin typeface="+mn-ea"/>
              </a:rPr>
              <a:t>JIRA SDK</a:t>
            </a:r>
            <a:r>
              <a:rPr kumimoji="1" lang="zh-CN" altLang="en-US" sz="3200" dirty="0">
                <a:latin typeface="+mn-ea"/>
              </a:rPr>
              <a:t>安装和介</a:t>
            </a:r>
            <a:r>
              <a:rPr kumimoji="1" lang="zh-CN" altLang="en-US" sz="3200" dirty="0" smtClean="0">
                <a:latin typeface="+mn-ea"/>
              </a:rPr>
              <a:t>绍</a:t>
            </a:r>
            <a:r>
              <a:rPr kumimoji="1" lang="en-US" altLang="zh-CN" sz="3200" dirty="0" smtClean="0">
                <a:latin typeface="+mn-ea"/>
              </a:rPr>
              <a:t>-</a:t>
            </a:r>
            <a:r>
              <a:rPr lang="zh-CN" altLang="en-US" sz="3200" dirty="0" smtClean="0"/>
              <a:t>生成一个</a:t>
            </a:r>
            <a:r>
              <a:rPr lang="en-US" altLang="zh-CN" sz="3200" dirty="0" err="1" smtClean="0"/>
              <a:t>Plugin</a:t>
            </a:r>
            <a:r>
              <a:rPr lang="zh-CN" altLang="en-US" sz="3200" dirty="0" smtClean="0"/>
              <a:t>框架结构</a:t>
            </a:r>
            <a:endParaRPr lang="en-US" altLang="zh-CN" sz="3200" dirty="0" smtClean="0"/>
          </a:p>
        </p:txBody>
      </p:sp>
      <p:sp>
        <p:nvSpPr>
          <p:cNvPr id="4" name="矩形 3"/>
          <p:cNvSpPr/>
          <p:nvPr/>
        </p:nvSpPr>
        <p:spPr>
          <a:xfrm>
            <a:off x="533031" y="1088593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1507067" y="1879599"/>
            <a:ext cx="689951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1</a:t>
            </a:r>
            <a:r>
              <a:rPr kumimoji="1" lang="zh-CN" altLang="en-US" dirty="0" smtClean="0"/>
              <a:t>、</a:t>
            </a:r>
            <a:r>
              <a:rPr kumimoji="1" lang="en-US" altLang="zh-CN" dirty="0" smtClean="0"/>
              <a:t>atlas-create-</a:t>
            </a:r>
            <a:r>
              <a:rPr kumimoji="1" lang="en-US" altLang="zh-CN" dirty="0" err="1" smtClean="0"/>
              <a:t>jira-plugin</a:t>
            </a:r>
            <a:endParaRPr kumimoji="1" lang="en-US" altLang="zh-CN" dirty="0" smtClean="0"/>
          </a:p>
          <a:p>
            <a:endParaRPr kumimoji="1" lang="en-US" altLang="zh-CN" dirty="0" smtClean="0"/>
          </a:p>
          <a:p>
            <a:r>
              <a:rPr kumimoji="1" lang="en-US" altLang="zh-CN" dirty="0" smtClean="0"/>
              <a:t>     </a:t>
            </a:r>
          </a:p>
          <a:p>
            <a:r>
              <a:rPr kumimoji="1" lang="en-US" altLang="zh-CN" dirty="0" smtClean="0"/>
              <a:t> </a:t>
            </a:r>
          </a:p>
          <a:p>
            <a:endParaRPr kumimoji="1" lang="zh-CN" altLang="en-US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1533832" y="4262283"/>
            <a:ext cx="58698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2</a:t>
            </a:r>
            <a:r>
              <a:rPr kumimoji="1" lang="zh-CN" altLang="en-US" dirty="0" smtClean="0"/>
              <a:t>、生成</a:t>
            </a:r>
            <a:r>
              <a:rPr kumimoji="1" lang="en-US" altLang="zh-CN" dirty="0" smtClean="0"/>
              <a:t>eclipse</a:t>
            </a:r>
            <a:r>
              <a:rPr kumimoji="1" lang="zh-CN" altLang="en-US" dirty="0" smtClean="0"/>
              <a:t>项目</a:t>
            </a:r>
            <a:endParaRPr kumimoji="1" lang="en-US" altLang="zh-CN" dirty="0" smtClean="0"/>
          </a:p>
          <a:p>
            <a:endParaRPr kumimoji="1" lang="en-US" altLang="zh-CN" dirty="0" smtClean="0"/>
          </a:p>
          <a:p>
            <a:r>
              <a:rPr kumimoji="1" lang="en-US" altLang="zh-CN" dirty="0" smtClean="0"/>
              <a:t>    atlas-</a:t>
            </a:r>
            <a:r>
              <a:rPr kumimoji="1" lang="en-US" altLang="zh-CN" dirty="0" err="1" smtClean="0"/>
              <a:t>mvn</a:t>
            </a:r>
            <a:r>
              <a:rPr kumimoji="1" lang="en-US" altLang="zh-CN" dirty="0" smtClean="0"/>
              <a:t> </a:t>
            </a:r>
            <a:r>
              <a:rPr kumimoji="1" lang="en-US" altLang="zh-CN" dirty="0" err="1" smtClean="0"/>
              <a:t>eclipse:eclipse</a:t>
            </a:r>
            <a:endParaRPr kumimoji="1" lang="zh-CN" altLang="en-US" dirty="0" smtClean="0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54457" y="2416432"/>
            <a:ext cx="5857875" cy="1228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967310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02835" y="153439"/>
            <a:ext cx="10515600" cy="792921"/>
          </a:xfrm>
        </p:spPr>
        <p:txBody>
          <a:bodyPr>
            <a:normAutofit/>
          </a:bodyPr>
          <a:lstStyle/>
          <a:p>
            <a:r>
              <a:rPr kumimoji="1" lang="zh-CN" altLang="en-US" sz="3200" dirty="0" smtClean="0">
                <a:latin typeface="+mn-ea"/>
              </a:rPr>
              <a:t>案例分析</a:t>
            </a:r>
            <a:endParaRPr lang="en-US" altLang="zh-CN" sz="3200" dirty="0" smtClean="0"/>
          </a:p>
        </p:txBody>
      </p:sp>
      <p:sp>
        <p:nvSpPr>
          <p:cNvPr id="4" name="矩形 3"/>
          <p:cNvSpPr/>
          <p:nvPr/>
        </p:nvSpPr>
        <p:spPr>
          <a:xfrm>
            <a:off x="533031" y="1088593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</p:txBody>
      </p:sp>
      <p:sp>
        <p:nvSpPr>
          <p:cNvPr id="3" name="TextBox 2"/>
          <p:cNvSpPr txBox="1"/>
          <p:nvPr/>
        </p:nvSpPr>
        <p:spPr>
          <a:xfrm>
            <a:off x="1670538" y="1617785"/>
            <a:ext cx="365482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zh-CN" altLang="en-US" dirty="0" smtClean="0"/>
              <a:t>组织</a:t>
            </a:r>
            <a:r>
              <a:rPr lang="zh-CN" altLang="en-US" dirty="0"/>
              <a:t>机构</a:t>
            </a:r>
            <a:r>
              <a:rPr lang="en-US" altLang="zh-CN" dirty="0"/>
              <a:t>(organization)</a:t>
            </a:r>
          </a:p>
          <a:p>
            <a:r>
              <a:rPr kumimoji="1" lang="en-US" altLang="zh-CN" dirty="0" smtClean="0">
                <a:latin typeface="+mn-ea"/>
              </a:rPr>
              <a:t>   </a:t>
            </a:r>
            <a:endParaRPr kumimoji="1" lang="en-US" altLang="zh-CN" dirty="0">
              <a:latin typeface="+mn-ea"/>
            </a:endParaRPr>
          </a:p>
          <a:p>
            <a:endParaRPr kumimoji="1" lang="en-US" altLang="zh-CN" dirty="0">
              <a:latin typeface="+mn-ea"/>
            </a:endParaRPr>
          </a:p>
          <a:p>
            <a:pPr marL="285750" indent="-285750">
              <a:buFont typeface="Arial"/>
              <a:buChar char="•"/>
            </a:pPr>
            <a:r>
              <a:rPr lang="zh-CN" altLang="en-US" dirty="0" smtClean="0"/>
              <a:t>与</a:t>
            </a:r>
            <a:r>
              <a:rPr lang="en-US" altLang="zh-CN" dirty="0"/>
              <a:t>code</a:t>
            </a:r>
            <a:r>
              <a:rPr lang="zh-CN" altLang="en-US" dirty="0"/>
              <a:t>项目集成（</a:t>
            </a:r>
            <a:r>
              <a:rPr lang="en-US" altLang="zh-CN" dirty="0" err="1"/>
              <a:t>codeBranch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kumimoji="1" lang="en-US" altLang="zh-CN" dirty="0" smtClean="0"/>
              <a:t>  </a:t>
            </a:r>
            <a:endParaRPr kumimoji="1"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796924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02835" y="153439"/>
            <a:ext cx="10515600" cy="792921"/>
          </a:xfrm>
        </p:spPr>
        <p:txBody>
          <a:bodyPr>
            <a:normAutofit/>
          </a:bodyPr>
          <a:lstStyle/>
          <a:p>
            <a:r>
              <a:rPr kumimoji="1" lang="zh-CN" altLang="en-US" sz="3200" dirty="0" smtClean="0">
                <a:latin typeface="+mn-ea"/>
              </a:rPr>
              <a:t>案例分析</a:t>
            </a:r>
            <a:r>
              <a:rPr kumimoji="1" lang="en-US" altLang="zh-CN" sz="3200" dirty="0" smtClean="0">
                <a:latin typeface="+mn-ea"/>
              </a:rPr>
              <a:t>-</a:t>
            </a:r>
            <a:r>
              <a:rPr kumimoji="1" lang="zh-CN" altLang="en-US" sz="3200" dirty="0" smtClean="0">
                <a:latin typeface="+mn-ea"/>
              </a:rPr>
              <a:t>组织机构</a:t>
            </a:r>
            <a:r>
              <a:rPr kumimoji="1" lang="en-US" altLang="zh-CN" sz="3200" dirty="0" smtClean="0">
                <a:latin typeface="+mn-ea"/>
              </a:rPr>
              <a:t>(organization)</a:t>
            </a:r>
            <a:endParaRPr lang="en-US" altLang="zh-CN" sz="3200" dirty="0" smtClean="0"/>
          </a:p>
        </p:txBody>
      </p:sp>
      <p:sp>
        <p:nvSpPr>
          <p:cNvPr id="4" name="矩形 3"/>
          <p:cNvSpPr/>
          <p:nvPr/>
        </p:nvSpPr>
        <p:spPr>
          <a:xfrm>
            <a:off x="533031" y="1088593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</p:txBody>
      </p:sp>
      <p:sp>
        <p:nvSpPr>
          <p:cNvPr id="3" name="TextBox 2"/>
          <p:cNvSpPr txBox="1"/>
          <p:nvPr/>
        </p:nvSpPr>
        <p:spPr>
          <a:xfrm>
            <a:off x="1055704" y="1412955"/>
            <a:ext cx="36548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zh-CN" altLang="en-US" dirty="0" smtClean="0"/>
              <a:t>组织</a:t>
            </a:r>
            <a:r>
              <a:rPr lang="zh-CN" altLang="en-US" dirty="0"/>
              <a:t>机构</a:t>
            </a:r>
            <a:r>
              <a:rPr lang="en-US" altLang="zh-CN" dirty="0"/>
              <a:t>(organization</a:t>
            </a:r>
            <a:r>
              <a:rPr lang="en-US" altLang="zh-CN" dirty="0" smtClean="0"/>
              <a:t>)</a:t>
            </a:r>
            <a:endParaRPr kumimoji="1" lang="en-US" altLang="zh-CN" dirty="0">
              <a:latin typeface="+mn-ea"/>
            </a:endParaRPr>
          </a:p>
          <a:p>
            <a:endParaRPr kumimoji="1" lang="en-US" altLang="zh-CN" dirty="0">
              <a:latin typeface="+mn-ea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666" y="2171700"/>
            <a:ext cx="7025054" cy="28926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文本框 5"/>
          <p:cNvSpPr txBox="1"/>
          <p:nvPr/>
        </p:nvSpPr>
        <p:spPr>
          <a:xfrm>
            <a:off x="8626644" y="1224285"/>
            <a:ext cx="324929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zh-CN" altLang="en-US" dirty="0" smtClean="0"/>
              <a:t>把</a:t>
            </a:r>
            <a:r>
              <a:rPr kumimoji="1" lang="en-US" altLang="zh-CN" dirty="0" err="1" smtClean="0"/>
              <a:t>Jira</a:t>
            </a:r>
            <a:r>
              <a:rPr kumimoji="1" lang="zh-CN" altLang="en-US" dirty="0" smtClean="0"/>
              <a:t>用户按照部门组织</a:t>
            </a:r>
            <a:endParaRPr kumimoji="1" lang="en-US" altLang="zh-CN" dirty="0" smtClean="0"/>
          </a:p>
          <a:p>
            <a:pPr marL="342900" indent="-342900">
              <a:buAutoNum type="arabicPeriod"/>
            </a:pPr>
            <a:r>
              <a:rPr kumimoji="1" lang="zh-CN" altLang="en-US" dirty="0" smtClean="0"/>
              <a:t>可以添加部门，角色</a:t>
            </a:r>
            <a:endParaRPr kumimoji="1" lang="en-US" altLang="zh-CN" dirty="0" smtClean="0"/>
          </a:p>
          <a:p>
            <a:pPr marL="342900" indent="-342900">
              <a:buAutoNum type="arabicPeriod"/>
            </a:pPr>
            <a:r>
              <a:rPr kumimoji="1" lang="zh-CN" altLang="en-US" dirty="0" smtClean="0"/>
              <a:t>可以维护部门之间的关系</a:t>
            </a:r>
            <a:endParaRPr kumimoji="1" lang="en-US" altLang="zh-CN" dirty="0" smtClean="0"/>
          </a:p>
          <a:p>
            <a:pPr marL="342900" indent="-342900">
              <a:buAutoNum type="arabicPeriod"/>
            </a:pPr>
            <a:r>
              <a:rPr kumimoji="1" lang="zh-CN" altLang="en-US" dirty="0" smtClean="0"/>
              <a:t>可以把用户分配到部门</a:t>
            </a:r>
            <a:endParaRPr kumimoji="1" lang="en-US" altLang="zh-CN" dirty="0" smtClean="0"/>
          </a:p>
          <a:p>
            <a:pPr marL="342900" indent="-342900">
              <a:buAutoNum type="arabicPeriod"/>
            </a:pPr>
            <a:r>
              <a:rPr kumimoji="1" lang="zh-CN" altLang="en-US" dirty="0" smtClean="0"/>
              <a:t>可以制定用户的角色</a:t>
            </a:r>
            <a:endParaRPr kumimoji="1" lang="en-US" altLang="zh-CN" dirty="0" smtClean="0"/>
          </a:p>
          <a:p>
            <a:pPr marL="342900" indent="-342900">
              <a:buAutoNum type="arabicPeriod"/>
            </a:pPr>
            <a:r>
              <a:rPr kumimoji="1" lang="zh-CN" altLang="en-US" dirty="0" smtClean="0"/>
              <a:t>在</a:t>
            </a:r>
            <a:r>
              <a:rPr kumimoji="1" lang="en-US" altLang="zh-CN" dirty="0" err="1" smtClean="0"/>
              <a:t>Jira</a:t>
            </a:r>
            <a:r>
              <a:rPr kumimoji="1" lang="zh-CN" altLang="en-US" dirty="0" smtClean="0"/>
              <a:t>的工作流中可以根据用户所处的部门和角色作为工作流的条件</a:t>
            </a:r>
            <a:endParaRPr kumimoji="1" lang="en-US" altLang="zh-CN" dirty="0" smtClean="0"/>
          </a:p>
          <a:p>
            <a:pPr marL="342900" indent="-342900">
              <a:buAutoNum type="arabicPeriod"/>
            </a:pPr>
            <a:endParaRPr kumimoji="1"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541452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02835" y="153439"/>
            <a:ext cx="10515600" cy="792921"/>
          </a:xfrm>
        </p:spPr>
        <p:txBody>
          <a:bodyPr>
            <a:normAutofit/>
          </a:bodyPr>
          <a:lstStyle/>
          <a:p>
            <a:r>
              <a:rPr kumimoji="1" lang="zh-CN" altLang="en-US" sz="3200" dirty="0" smtClean="0">
                <a:latin typeface="+mn-ea"/>
              </a:rPr>
              <a:t>案例分析</a:t>
            </a:r>
            <a:r>
              <a:rPr kumimoji="1" lang="en-US" altLang="zh-CN" sz="3200" dirty="0" smtClean="0">
                <a:latin typeface="+mn-ea"/>
              </a:rPr>
              <a:t>-</a:t>
            </a:r>
            <a:r>
              <a:rPr kumimoji="1" lang="zh-CN" altLang="en-US" sz="3200" dirty="0" smtClean="0">
                <a:latin typeface="+mn-ea"/>
              </a:rPr>
              <a:t>与</a:t>
            </a:r>
            <a:r>
              <a:rPr kumimoji="1" lang="en-US" altLang="zh-CN" sz="3200" dirty="0" smtClean="0">
                <a:latin typeface="+mn-ea"/>
              </a:rPr>
              <a:t>code</a:t>
            </a:r>
            <a:r>
              <a:rPr kumimoji="1" lang="zh-CN" altLang="en-US" sz="3200" dirty="0" smtClean="0">
                <a:latin typeface="+mn-ea"/>
              </a:rPr>
              <a:t>项目集成</a:t>
            </a:r>
            <a:r>
              <a:rPr kumimoji="1" lang="en-US" altLang="zh-CN" sz="3200" dirty="0" smtClean="0">
                <a:latin typeface="+mn-ea"/>
              </a:rPr>
              <a:t>(</a:t>
            </a:r>
            <a:r>
              <a:rPr kumimoji="1" lang="en-US" altLang="zh-CN" sz="3200" dirty="0" err="1" smtClean="0">
                <a:latin typeface="+mn-ea"/>
              </a:rPr>
              <a:t>codeBranch</a:t>
            </a:r>
            <a:r>
              <a:rPr kumimoji="1" lang="en-US" altLang="zh-CN" sz="3200" dirty="0" smtClean="0">
                <a:latin typeface="+mn-ea"/>
              </a:rPr>
              <a:t>)</a:t>
            </a:r>
            <a:endParaRPr lang="en-US" altLang="zh-CN" sz="3200" dirty="0" smtClean="0"/>
          </a:p>
        </p:txBody>
      </p:sp>
      <p:sp>
        <p:nvSpPr>
          <p:cNvPr id="4" name="矩形 3"/>
          <p:cNvSpPr/>
          <p:nvPr/>
        </p:nvSpPr>
        <p:spPr>
          <a:xfrm>
            <a:off x="533031" y="1088593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</p:txBody>
      </p:sp>
      <p:sp>
        <p:nvSpPr>
          <p:cNvPr id="3" name="TextBox 2"/>
          <p:cNvSpPr txBox="1"/>
          <p:nvPr/>
        </p:nvSpPr>
        <p:spPr>
          <a:xfrm>
            <a:off x="1632596" y="1550258"/>
            <a:ext cx="36548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zh-CN" altLang="en-US" dirty="0" smtClean="0"/>
              <a:t>与</a:t>
            </a:r>
            <a:r>
              <a:rPr lang="en-US" altLang="zh-CN" dirty="0"/>
              <a:t>code</a:t>
            </a:r>
            <a:r>
              <a:rPr lang="zh-CN" altLang="en-US" dirty="0"/>
              <a:t>项目集成（</a:t>
            </a:r>
            <a:r>
              <a:rPr lang="en-US" altLang="zh-CN" dirty="0" err="1"/>
              <a:t>codeBranch</a:t>
            </a:r>
            <a:r>
              <a:rPr lang="zh-CN" altLang="en-US" dirty="0"/>
              <a:t>）</a:t>
            </a:r>
            <a:endParaRPr lang="en-US" altLang="zh-CN" dirty="0"/>
          </a:p>
          <a:p>
            <a:endParaRPr kumimoji="1" lang="en-US" altLang="zh-CN" dirty="0">
              <a:latin typeface="+mn-ea"/>
            </a:endParaRPr>
          </a:p>
          <a:p>
            <a:endParaRPr kumimoji="1" lang="en-US" altLang="zh-CN" dirty="0" smtClean="0">
              <a:latin typeface="+mn-ea"/>
            </a:endParaRPr>
          </a:p>
          <a:p>
            <a:r>
              <a:rPr kumimoji="1" lang="en-US" altLang="zh-CN" dirty="0" smtClean="0"/>
              <a:t>  </a:t>
            </a:r>
            <a:endParaRPr kumimoji="1" lang="zh-CN" altLang="en-US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2596" y="1946449"/>
            <a:ext cx="5788111" cy="33377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7906" y="2011923"/>
            <a:ext cx="3644900" cy="906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文本框 6"/>
          <p:cNvSpPr txBox="1"/>
          <p:nvPr/>
        </p:nvSpPr>
        <p:spPr>
          <a:xfrm>
            <a:off x="8180438" y="3203736"/>
            <a:ext cx="3249293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zh-CN" altLang="en-US" dirty="0" smtClean="0"/>
              <a:t>在</a:t>
            </a:r>
            <a:r>
              <a:rPr kumimoji="1" lang="en-US" altLang="zh-CN" dirty="0" err="1" smtClean="0"/>
              <a:t>jira</a:t>
            </a:r>
            <a:r>
              <a:rPr kumimoji="1" lang="zh-CN" altLang="en-US" dirty="0" smtClean="0"/>
              <a:t>项目中添加对应的源码项目（连接）</a:t>
            </a:r>
            <a:endParaRPr kumimoji="1" lang="en-US" altLang="zh-CN" dirty="0" smtClean="0"/>
          </a:p>
          <a:p>
            <a:pPr marL="342900" indent="-342900">
              <a:buAutoNum type="arabicPeriod"/>
            </a:pPr>
            <a:r>
              <a:rPr kumimoji="1" lang="zh-CN" altLang="en-US" dirty="0" smtClean="0"/>
              <a:t>可以直接通过连接跳转到</a:t>
            </a:r>
            <a:r>
              <a:rPr kumimoji="1" lang="en-US" altLang="zh-CN" dirty="0" smtClean="0"/>
              <a:t>CODE</a:t>
            </a:r>
            <a:r>
              <a:rPr kumimoji="1" lang="zh-CN" altLang="en-US" dirty="0" smtClean="0"/>
              <a:t>中的相关功能</a:t>
            </a:r>
            <a:endParaRPr kumimoji="1" lang="en-US" altLang="zh-CN" dirty="0" smtClean="0"/>
          </a:p>
          <a:p>
            <a:pPr marL="342900" indent="-342900">
              <a:buAutoNum type="arabicPeriod"/>
            </a:pPr>
            <a:r>
              <a:rPr kumimoji="1" lang="zh-CN" altLang="en-US" dirty="0" smtClean="0"/>
              <a:t>给</a:t>
            </a:r>
            <a:r>
              <a:rPr kumimoji="1" lang="en-US" altLang="zh-CN" dirty="0" smtClean="0"/>
              <a:t>CODE</a:t>
            </a:r>
            <a:r>
              <a:rPr kumimoji="1" lang="zh-CN" altLang="en-US" dirty="0" smtClean="0"/>
              <a:t>提供</a:t>
            </a:r>
            <a:r>
              <a:rPr kumimoji="1" lang="en-US" altLang="zh-CN" dirty="0" smtClean="0"/>
              <a:t>REST</a:t>
            </a:r>
            <a:r>
              <a:rPr kumimoji="1" lang="zh-CN" altLang="en-US" dirty="0" smtClean="0"/>
              <a:t>接口，</a:t>
            </a:r>
            <a:r>
              <a:rPr kumimoji="1" lang="en-US" altLang="zh-CN" dirty="0" smtClean="0"/>
              <a:t> </a:t>
            </a:r>
            <a:r>
              <a:rPr kumimoji="1" lang="zh-CN" altLang="en-US" dirty="0" smtClean="0"/>
              <a:t>更改分支信息。</a:t>
            </a:r>
          </a:p>
        </p:txBody>
      </p:sp>
    </p:spTree>
    <p:extLst>
      <p:ext uri="{BB962C8B-B14F-4D97-AF65-F5344CB8AC3E}">
        <p14:creationId xmlns:p14="http://schemas.microsoft.com/office/powerpoint/2010/main" val="1384739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23"/>
          <p:cNvSpPr txBox="1"/>
          <p:nvPr/>
        </p:nvSpPr>
        <p:spPr>
          <a:xfrm>
            <a:off x="444142" y="275624"/>
            <a:ext cx="25336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solidFill>
                  <a:srgbClr val="524F6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培训内容</a:t>
            </a:r>
            <a:endParaRPr lang="zh-CN" altLang="en-US" sz="3200" dirty="0">
              <a:solidFill>
                <a:srgbClr val="524F6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655895" y="1245211"/>
            <a:ext cx="7059346" cy="461665"/>
          </a:xfrm>
          <a:prstGeom prst="rect">
            <a:avLst/>
          </a:prstGeom>
          <a:solidFill>
            <a:srgbClr val="FEC353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zh-CN" sz="2400" dirty="0" smtClean="0">
                <a:latin typeface="+mn-ea"/>
              </a:rPr>
              <a:t>JIRA</a:t>
            </a:r>
            <a:r>
              <a:rPr kumimoji="1" lang="zh-CN" altLang="en-US" sz="2400" dirty="0" smtClean="0">
                <a:latin typeface="+mn-ea"/>
              </a:rPr>
              <a:t>软件架构及关键术语</a:t>
            </a:r>
            <a:endParaRPr kumimoji="1" lang="zh-CN" altLang="en-US" sz="2400" dirty="0">
              <a:latin typeface="+mn-ea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1633990" y="2406236"/>
            <a:ext cx="7059346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zh-CN" sz="2400" dirty="0" smtClean="0">
                <a:latin typeface="+mn-ea"/>
              </a:rPr>
              <a:t>Plugin</a:t>
            </a:r>
            <a:r>
              <a:rPr kumimoji="1" lang="zh-CN" altLang="en-US" sz="2400" dirty="0" smtClean="0">
                <a:latin typeface="+mn-ea"/>
              </a:rPr>
              <a:t>架构</a:t>
            </a:r>
            <a:endParaRPr kumimoji="1" lang="zh-CN" altLang="en-US" sz="2400" dirty="0">
              <a:latin typeface="+mn-ea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1636986" y="3006914"/>
            <a:ext cx="7059346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zh-CN" sz="2400" dirty="0" smtClean="0">
                <a:latin typeface="+mn-ea"/>
              </a:rPr>
              <a:t>Plugin</a:t>
            </a:r>
            <a:r>
              <a:rPr kumimoji="1" lang="zh-CN" altLang="en-US" sz="2400" dirty="0" smtClean="0">
                <a:latin typeface="+mn-ea"/>
              </a:rPr>
              <a:t>中业务逻辑</a:t>
            </a:r>
            <a:endParaRPr kumimoji="1" lang="zh-CN" altLang="en-US" sz="2400" dirty="0">
              <a:latin typeface="+mn-ea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1639982" y="3570235"/>
            <a:ext cx="7059346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zh-CN" sz="2400" dirty="0" smtClean="0">
                <a:latin typeface="+mn-ea"/>
              </a:rPr>
              <a:t>Plugin</a:t>
            </a:r>
            <a:r>
              <a:rPr kumimoji="1" lang="zh-CN" altLang="en-US" sz="2400" dirty="0" smtClean="0">
                <a:latin typeface="+mn-ea"/>
              </a:rPr>
              <a:t>中业务</a:t>
            </a:r>
            <a:r>
              <a:rPr kumimoji="1" lang="en-US" altLang="zh-CN" sz="2400" dirty="0" smtClean="0">
                <a:latin typeface="+mn-ea"/>
              </a:rPr>
              <a:t>View</a:t>
            </a:r>
            <a:endParaRPr kumimoji="1" lang="zh-CN" altLang="en-US" sz="2400" dirty="0">
              <a:latin typeface="+mn-ea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1642978" y="4121104"/>
            <a:ext cx="7059346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zh-CN" sz="2400" dirty="0" smtClean="0">
                <a:latin typeface="+mn-ea"/>
              </a:rPr>
              <a:t>Plugin</a:t>
            </a:r>
            <a:r>
              <a:rPr kumimoji="1" lang="zh-CN" altLang="en-US" sz="2400" dirty="0" smtClean="0">
                <a:latin typeface="+mn-ea"/>
              </a:rPr>
              <a:t>中业务数据处理</a:t>
            </a:r>
            <a:endParaRPr kumimoji="1" lang="zh-CN" altLang="en-US" sz="2400" dirty="0">
              <a:latin typeface="+mn-ea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1649436" y="1836413"/>
            <a:ext cx="7059346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zh-CN" sz="2400" dirty="0" smtClean="0">
                <a:latin typeface="+mn-ea"/>
              </a:rPr>
              <a:t>JIRA SDK</a:t>
            </a:r>
            <a:r>
              <a:rPr kumimoji="1" lang="zh-CN" altLang="en-US" sz="2400" dirty="0" smtClean="0">
                <a:latin typeface="+mn-ea"/>
              </a:rPr>
              <a:t>安装和介绍</a:t>
            </a:r>
            <a:endParaRPr kumimoji="1" lang="zh-CN" altLang="en-US" sz="2400" dirty="0">
              <a:latin typeface="+mn-ea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1633524" y="4709330"/>
            <a:ext cx="7059346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zh-CN" sz="2400" dirty="0" smtClean="0">
                <a:latin typeface="+mn-ea"/>
              </a:rPr>
              <a:t>Plugin</a:t>
            </a:r>
            <a:r>
              <a:rPr kumimoji="1" lang="zh-CN" altLang="en-US" sz="2400" dirty="0" smtClean="0">
                <a:latin typeface="+mn-ea"/>
              </a:rPr>
              <a:t>的编译，调试，打包</a:t>
            </a:r>
            <a:endParaRPr kumimoji="1" lang="zh-CN" altLang="en-US" sz="2400" dirty="0">
              <a:latin typeface="+mn-ea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1636520" y="5310007"/>
            <a:ext cx="7059346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zh-CN" sz="2400" dirty="0" smtClean="0">
                <a:latin typeface="+mn-ea"/>
              </a:rPr>
              <a:t>API</a:t>
            </a:r>
            <a:r>
              <a:rPr kumimoji="1" lang="zh-CN" altLang="en-US" sz="2400" dirty="0" smtClean="0">
                <a:latin typeface="+mn-ea"/>
              </a:rPr>
              <a:t>及参考文档</a:t>
            </a:r>
            <a:endParaRPr kumimoji="1" lang="zh-CN" altLang="en-US" sz="2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26759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23"/>
          <p:cNvSpPr txBox="1"/>
          <p:nvPr/>
        </p:nvSpPr>
        <p:spPr>
          <a:xfrm>
            <a:off x="444142" y="275624"/>
            <a:ext cx="25336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solidFill>
                  <a:srgbClr val="524F6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培训内容</a:t>
            </a:r>
            <a:endParaRPr lang="zh-CN" altLang="en-US" sz="3200" dirty="0">
              <a:solidFill>
                <a:srgbClr val="524F6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655895" y="1245211"/>
            <a:ext cx="7059346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zh-CN" sz="2400" dirty="0" smtClean="0">
                <a:latin typeface="+mn-ea"/>
              </a:rPr>
              <a:t>JIRA</a:t>
            </a:r>
            <a:r>
              <a:rPr kumimoji="1" lang="zh-CN" altLang="en-US" sz="2400" dirty="0" smtClean="0">
                <a:latin typeface="+mn-ea"/>
              </a:rPr>
              <a:t>软件架构及关键术语</a:t>
            </a:r>
            <a:endParaRPr kumimoji="1" lang="zh-CN" altLang="en-US" sz="2400" dirty="0">
              <a:latin typeface="+mn-ea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1633990" y="2406236"/>
            <a:ext cx="7059346" cy="461665"/>
          </a:xfrm>
          <a:prstGeom prst="rect">
            <a:avLst/>
          </a:prstGeom>
          <a:solidFill>
            <a:srgbClr val="FEC353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zh-CN" sz="2400" dirty="0" smtClean="0">
                <a:latin typeface="+mn-ea"/>
              </a:rPr>
              <a:t>Plugin</a:t>
            </a:r>
            <a:r>
              <a:rPr kumimoji="1" lang="zh-CN" altLang="en-US" sz="2400" dirty="0" smtClean="0">
                <a:latin typeface="+mn-ea"/>
              </a:rPr>
              <a:t>架构</a:t>
            </a:r>
            <a:endParaRPr kumimoji="1" lang="zh-CN" altLang="en-US" sz="2400" dirty="0">
              <a:latin typeface="+mn-ea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1636986" y="3006914"/>
            <a:ext cx="7059346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zh-CN" sz="2400" dirty="0" smtClean="0">
                <a:latin typeface="+mn-ea"/>
              </a:rPr>
              <a:t>Plugin</a:t>
            </a:r>
            <a:r>
              <a:rPr kumimoji="1" lang="zh-CN" altLang="en-US" sz="2400" dirty="0" smtClean="0">
                <a:latin typeface="+mn-ea"/>
              </a:rPr>
              <a:t>中业务逻辑</a:t>
            </a:r>
            <a:endParaRPr kumimoji="1" lang="zh-CN" altLang="en-US" sz="2400" dirty="0">
              <a:latin typeface="+mn-ea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1639982" y="3570235"/>
            <a:ext cx="7059346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zh-CN" sz="2400" dirty="0" smtClean="0">
                <a:latin typeface="+mn-ea"/>
              </a:rPr>
              <a:t>Plugin</a:t>
            </a:r>
            <a:r>
              <a:rPr kumimoji="1" lang="zh-CN" altLang="en-US" sz="2400" dirty="0" smtClean="0">
                <a:latin typeface="+mn-ea"/>
              </a:rPr>
              <a:t>中业务</a:t>
            </a:r>
            <a:r>
              <a:rPr kumimoji="1" lang="en-US" altLang="zh-CN" sz="2400" dirty="0" smtClean="0">
                <a:latin typeface="+mn-ea"/>
              </a:rPr>
              <a:t>View</a:t>
            </a:r>
            <a:endParaRPr kumimoji="1" lang="zh-CN" altLang="en-US" sz="2400" dirty="0">
              <a:latin typeface="+mn-ea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1642978" y="4121104"/>
            <a:ext cx="7059346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zh-CN" sz="2400" dirty="0" smtClean="0">
                <a:latin typeface="+mn-ea"/>
              </a:rPr>
              <a:t>Plugin</a:t>
            </a:r>
            <a:r>
              <a:rPr kumimoji="1" lang="zh-CN" altLang="en-US" sz="2400" dirty="0" smtClean="0">
                <a:latin typeface="+mn-ea"/>
              </a:rPr>
              <a:t>中数据库操作</a:t>
            </a:r>
            <a:endParaRPr kumimoji="1" lang="zh-CN" altLang="en-US" sz="2400" dirty="0">
              <a:latin typeface="+mn-ea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1649436" y="1836413"/>
            <a:ext cx="7059346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zh-CN" sz="2400" dirty="0" smtClean="0">
                <a:latin typeface="+mn-ea"/>
              </a:rPr>
              <a:t>JIRA SDK</a:t>
            </a:r>
            <a:r>
              <a:rPr kumimoji="1" lang="zh-CN" altLang="en-US" sz="2400" dirty="0" smtClean="0">
                <a:latin typeface="+mn-ea"/>
              </a:rPr>
              <a:t>安装和介绍</a:t>
            </a:r>
            <a:endParaRPr kumimoji="1" lang="zh-CN" altLang="en-US" sz="2400" dirty="0">
              <a:latin typeface="+mn-ea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1633524" y="4709330"/>
            <a:ext cx="7059346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zh-CN" sz="2400" dirty="0" smtClean="0">
                <a:latin typeface="+mn-ea"/>
              </a:rPr>
              <a:t>Plugin</a:t>
            </a:r>
            <a:r>
              <a:rPr kumimoji="1" lang="zh-CN" altLang="en-US" sz="2400" dirty="0" smtClean="0">
                <a:latin typeface="+mn-ea"/>
              </a:rPr>
              <a:t>的编译，调试，打包</a:t>
            </a:r>
            <a:endParaRPr kumimoji="1" lang="zh-CN" altLang="en-US" sz="2400" dirty="0">
              <a:latin typeface="+mn-ea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1636520" y="5310007"/>
            <a:ext cx="7059346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zh-CN" sz="2400" dirty="0" smtClean="0">
                <a:latin typeface="+mn-ea"/>
              </a:rPr>
              <a:t>API</a:t>
            </a:r>
            <a:r>
              <a:rPr kumimoji="1" lang="zh-CN" altLang="en-US" sz="2400" dirty="0" smtClean="0">
                <a:latin typeface="+mn-ea"/>
              </a:rPr>
              <a:t>及参考文档</a:t>
            </a:r>
            <a:endParaRPr kumimoji="1" lang="zh-CN" altLang="en-US" sz="2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0114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02835" y="153439"/>
            <a:ext cx="10515600" cy="792921"/>
          </a:xfrm>
        </p:spPr>
        <p:txBody>
          <a:bodyPr>
            <a:normAutofit/>
          </a:bodyPr>
          <a:lstStyle/>
          <a:p>
            <a:r>
              <a:rPr kumimoji="1" lang="en-US" altLang="zh-CN" sz="3200" dirty="0">
                <a:latin typeface="+mn-ea"/>
              </a:rPr>
              <a:t>Plugin</a:t>
            </a:r>
            <a:r>
              <a:rPr kumimoji="1" lang="zh-CN" altLang="en-US" sz="3200" dirty="0" smtClean="0">
                <a:latin typeface="+mn-ea"/>
              </a:rPr>
              <a:t>架构</a:t>
            </a:r>
            <a:endParaRPr kumimoji="1" lang="zh-CN" altLang="en-US" sz="3200" dirty="0">
              <a:latin typeface="+mn-ea"/>
              <a:ea typeface="+mn-ea"/>
            </a:endParaRPr>
          </a:p>
        </p:txBody>
      </p:sp>
      <p:pic>
        <p:nvPicPr>
          <p:cNvPr id="3" name="图片 2" descr="PluginDevelopmentPlatfor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2561" y="1008621"/>
            <a:ext cx="7072503" cy="5712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904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02835" y="153439"/>
            <a:ext cx="10515600" cy="792921"/>
          </a:xfrm>
        </p:spPr>
        <p:txBody>
          <a:bodyPr>
            <a:normAutofit/>
          </a:bodyPr>
          <a:lstStyle/>
          <a:p>
            <a:r>
              <a:rPr kumimoji="1" lang="en-US" altLang="zh-CN" sz="3200" dirty="0">
                <a:latin typeface="+mn-ea"/>
              </a:rPr>
              <a:t>Plugin</a:t>
            </a:r>
            <a:r>
              <a:rPr kumimoji="1" lang="zh-CN" altLang="en-US" sz="3200" dirty="0">
                <a:latin typeface="+mn-ea"/>
              </a:rPr>
              <a:t>架</a:t>
            </a:r>
            <a:r>
              <a:rPr kumimoji="1" lang="zh-CN" altLang="en-US" sz="3200" dirty="0" smtClean="0">
                <a:latin typeface="+mn-ea"/>
              </a:rPr>
              <a:t>构</a:t>
            </a:r>
            <a:endParaRPr kumimoji="1" lang="zh-CN" altLang="en-US" sz="3200" dirty="0">
              <a:latin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429846" y="1369946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altLang="zh-CN" dirty="0" smtClean="0"/>
          </a:p>
          <a:p>
            <a:r>
              <a:rPr lang="zh-CN" altLang="en-US" dirty="0" smtClean="0"/>
              <a:t>一个</a:t>
            </a:r>
            <a:r>
              <a:rPr lang="en-US" altLang="zh-CN" dirty="0" smtClean="0"/>
              <a:t>JAR </a:t>
            </a:r>
          </a:p>
          <a:p>
            <a:pPr marL="285750" indent="-285750">
              <a:buFont typeface="Arial"/>
              <a:buChar char="•"/>
            </a:pPr>
            <a:r>
              <a:rPr lang="zh-CN" altLang="en-US" dirty="0" smtClean="0"/>
              <a:t>代码</a:t>
            </a:r>
            <a:endParaRPr lang="en-US" altLang="zh-CN" dirty="0" smtClean="0"/>
          </a:p>
          <a:p>
            <a:pPr marL="285750" indent="-285750">
              <a:buFont typeface="Arial"/>
              <a:buChar char="•"/>
            </a:pPr>
            <a:r>
              <a:rPr lang="en-US" altLang="zh-CN" dirty="0" smtClean="0"/>
              <a:t>Plugin </a:t>
            </a:r>
            <a:r>
              <a:rPr lang="zh-CN" altLang="en-US" dirty="0" smtClean="0"/>
              <a:t>描述文件（</a:t>
            </a:r>
            <a:r>
              <a:rPr lang="en-US" altLang="zh-CN" dirty="0"/>
              <a:t>atlassian-plugin.xml 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marL="285750" indent="-285750">
              <a:buFont typeface="Arial"/>
              <a:buChar char="•"/>
            </a:pPr>
            <a:r>
              <a:rPr lang="en-US" altLang="zh-CN" dirty="0" smtClean="0"/>
              <a:t>Pom.xml</a:t>
            </a:r>
          </a:p>
        </p:txBody>
      </p:sp>
    </p:spTree>
    <p:extLst>
      <p:ext uri="{BB962C8B-B14F-4D97-AF65-F5344CB8AC3E}">
        <p14:creationId xmlns:p14="http://schemas.microsoft.com/office/powerpoint/2010/main" val="1402417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02835" y="153439"/>
            <a:ext cx="10515600" cy="792921"/>
          </a:xfrm>
        </p:spPr>
        <p:txBody>
          <a:bodyPr>
            <a:normAutofit/>
          </a:bodyPr>
          <a:lstStyle/>
          <a:p>
            <a:r>
              <a:rPr kumimoji="1" lang="en-US" altLang="zh-CN" sz="3200" dirty="0">
                <a:latin typeface="+mn-ea"/>
              </a:rPr>
              <a:t>Plugin</a:t>
            </a:r>
            <a:r>
              <a:rPr kumimoji="1" lang="zh-CN" altLang="en-US" sz="3200" dirty="0" smtClean="0">
                <a:latin typeface="+mn-ea"/>
              </a:rPr>
              <a:t>架构</a:t>
            </a:r>
            <a:r>
              <a:rPr kumimoji="1" lang="en-US" altLang="zh-CN" sz="3200" dirty="0" smtClean="0">
                <a:latin typeface="+mn-ea"/>
                <a:ea typeface="+mn-ea"/>
              </a:rPr>
              <a:t>- </a:t>
            </a:r>
            <a:r>
              <a:rPr lang="en-US" altLang="zh-CN" sz="3200" dirty="0" err="1"/>
              <a:t>atlassian-plugin.xml</a:t>
            </a:r>
            <a:r>
              <a:rPr lang="en-US" altLang="zh-CN" sz="3200" dirty="0"/>
              <a:t> </a:t>
            </a:r>
            <a:r>
              <a:rPr kumimoji="1" lang="en-US" altLang="zh-CN" sz="3200" dirty="0" smtClean="0">
                <a:latin typeface="+mn-ea"/>
                <a:ea typeface="+mn-ea"/>
              </a:rPr>
              <a:t> </a:t>
            </a:r>
            <a:endParaRPr kumimoji="1" lang="zh-CN" altLang="en-US" sz="3200" dirty="0">
              <a:latin typeface="+mn-ea"/>
              <a:ea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104530" y="1687104"/>
            <a:ext cx="679691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zh-CN" dirty="0" smtClean="0"/>
          </a:p>
          <a:p>
            <a:pPr marL="285750" indent="-285750">
              <a:buFont typeface="Arial"/>
              <a:buChar char="•"/>
            </a:pPr>
            <a:r>
              <a:rPr lang="en-US" altLang="zh-CN" dirty="0" smtClean="0"/>
              <a:t> </a:t>
            </a:r>
            <a:r>
              <a:rPr lang="zh-CN" altLang="en-US" dirty="0"/>
              <a:t>用于描述和定义插件，串联插件内部各模块的逻辑组织关系</a:t>
            </a:r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488368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02835" y="153439"/>
            <a:ext cx="10515600" cy="792921"/>
          </a:xfrm>
        </p:spPr>
        <p:txBody>
          <a:bodyPr>
            <a:normAutofit/>
          </a:bodyPr>
          <a:lstStyle/>
          <a:p>
            <a:r>
              <a:rPr kumimoji="1" lang="en-US" altLang="zh-CN" sz="3200" dirty="0">
                <a:latin typeface="+mn-ea"/>
              </a:rPr>
              <a:t>Plugin</a:t>
            </a:r>
            <a:r>
              <a:rPr kumimoji="1" lang="zh-CN" altLang="en-US" sz="3200" dirty="0" smtClean="0">
                <a:latin typeface="+mn-ea"/>
              </a:rPr>
              <a:t>架构</a:t>
            </a:r>
            <a:r>
              <a:rPr kumimoji="1" lang="en-US" altLang="zh-CN" sz="3200" dirty="0" smtClean="0">
                <a:latin typeface="+mn-ea"/>
                <a:ea typeface="+mn-ea"/>
              </a:rPr>
              <a:t>- </a:t>
            </a:r>
            <a:r>
              <a:rPr kumimoji="1" lang="zh-CN" altLang="en-US" sz="3200" dirty="0" smtClean="0">
                <a:latin typeface="+mn-ea"/>
                <a:ea typeface="+mn-ea"/>
              </a:rPr>
              <a:t>支持的</a:t>
            </a:r>
            <a:r>
              <a:rPr kumimoji="1" lang="en-US" altLang="zh-CN" sz="3200" dirty="0" smtClean="0">
                <a:latin typeface="+mn-ea"/>
                <a:ea typeface="+mn-ea"/>
              </a:rPr>
              <a:t>modules</a:t>
            </a:r>
            <a:endParaRPr kumimoji="1" lang="zh-CN" altLang="en-US" sz="3200" dirty="0">
              <a:latin typeface="+mn-ea"/>
              <a:ea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70381" y="1000871"/>
            <a:ext cx="6096000" cy="5632312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altLang="zh-CN" dirty="0"/>
              <a:t>Component Import Plugin Module</a:t>
            </a:r>
          </a:p>
          <a:p>
            <a:pPr marL="285750" indent="-285750">
              <a:buFont typeface="Arial"/>
              <a:buChar char="•"/>
            </a:pPr>
            <a:r>
              <a:rPr lang="en-US" altLang="zh-CN" dirty="0"/>
              <a:t>Component Plugin Module</a:t>
            </a:r>
          </a:p>
          <a:p>
            <a:pPr marL="285750" indent="-285750">
              <a:buFont typeface="Arial"/>
              <a:buChar char="•"/>
            </a:pPr>
            <a:r>
              <a:rPr lang="en-US" altLang="zh-CN" dirty="0"/>
              <a:t>Component Tab Panel Plugin Module</a:t>
            </a:r>
          </a:p>
          <a:p>
            <a:pPr marL="285750" indent="-285750">
              <a:buFont typeface="Arial"/>
              <a:buChar char="•"/>
            </a:pPr>
            <a:r>
              <a:rPr lang="en-US" altLang="zh-CN" dirty="0"/>
              <a:t>Custom field plugin module</a:t>
            </a:r>
          </a:p>
          <a:p>
            <a:pPr marL="285750" indent="-285750">
              <a:buFont typeface="Arial"/>
              <a:buChar char="•"/>
            </a:pPr>
            <a:r>
              <a:rPr lang="en-US" altLang="zh-CN" dirty="0"/>
              <a:t>Gadget Plugin Module</a:t>
            </a:r>
          </a:p>
          <a:p>
            <a:pPr marL="285750" indent="-285750">
              <a:buFont typeface="Arial"/>
              <a:buChar char="•"/>
            </a:pPr>
            <a:r>
              <a:rPr lang="en-US" altLang="zh-CN" dirty="0"/>
              <a:t>Index Document Configuration Plugin Module</a:t>
            </a:r>
          </a:p>
          <a:p>
            <a:pPr marL="285750" indent="-285750">
              <a:buFont typeface="Arial"/>
              <a:buChar char="•"/>
            </a:pPr>
            <a:r>
              <a:rPr lang="en-US" altLang="zh-CN" dirty="0"/>
              <a:t>Issue Link Renderer Plugin Module</a:t>
            </a:r>
          </a:p>
          <a:p>
            <a:pPr marL="285750" indent="-285750">
              <a:buFont typeface="Arial"/>
              <a:buChar char="•"/>
            </a:pPr>
            <a:r>
              <a:rPr lang="en-US" altLang="zh-CN" dirty="0"/>
              <a:t>Issue Operations Plugin Module</a:t>
            </a:r>
          </a:p>
          <a:p>
            <a:pPr marL="285750" indent="-285750">
              <a:buFont typeface="Arial"/>
              <a:buChar char="•"/>
            </a:pPr>
            <a:r>
              <a:rPr lang="en-US" altLang="zh-CN" dirty="0"/>
              <a:t>Issue Tab Panel Plugin Module</a:t>
            </a:r>
          </a:p>
          <a:p>
            <a:pPr marL="285750" indent="-285750">
              <a:buFont typeface="Arial"/>
              <a:buChar char="•"/>
            </a:pPr>
            <a:r>
              <a:rPr lang="en-US" altLang="zh-CN" dirty="0"/>
              <a:t>JIRA Agile </a:t>
            </a:r>
            <a:r>
              <a:rPr lang="en-US" altLang="zh-CN" dirty="0" err="1"/>
              <a:t>LinkProvider</a:t>
            </a:r>
            <a:r>
              <a:rPr lang="en-US" altLang="zh-CN" dirty="0"/>
              <a:t> Plugin Module</a:t>
            </a:r>
          </a:p>
          <a:p>
            <a:pPr marL="285750" indent="-285750">
              <a:buFont typeface="Arial"/>
              <a:buChar char="•"/>
            </a:pPr>
            <a:r>
              <a:rPr lang="en-US" altLang="zh-CN" dirty="0"/>
              <a:t>JQL Function Plugin Module</a:t>
            </a:r>
          </a:p>
          <a:p>
            <a:pPr marL="285750" indent="-285750">
              <a:buFont typeface="Arial"/>
              <a:buChar char="•"/>
            </a:pPr>
            <a:r>
              <a:rPr lang="en-US" altLang="zh-CN" dirty="0"/>
              <a:t>Keyboard Shortcut Plugin Module</a:t>
            </a:r>
          </a:p>
          <a:p>
            <a:pPr marL="285750" indent="-285750">
              <a:buFont typeface="Arial"/>
              <a:buChar char="•"/>
            </a:pPr>
            <a:r>
              <a:rPr lang="en-US" altLang="zh-CN" dirty="0"/>
              <a:t>Message Handler Plugin Module</a:t>
            </a:r>
          </a:p>
          <a:p>
            <a:pPr marL="285750" indent="-285750">
              <a:buFont typeface="Arial"/>
              <a:buChar char="•"/>
            </a:pPr>
            <a:r>
              <a:rPr lang="en-US" altLang="zh-CN" dirty="0"/>
              <a:t>Module Type Plugin Module</a:t>
            </a:r>
          </a:p>
          <a:p>
            <a:pPr marL="285750" indent="-285750">
              <a:buFont typeface="Arial"/>
              <a:buChar char="•"/>
            </a:pPr>
            <a:r>
              <a:rPr lang="en-US" altLang="zh-CN" dirty="0" err="1"/>
              <a:t>Portlet</a:t>
            </a:r>
            <a:r>
              <a:rPr lang="en-US" altLang="zh-CN" dirty="0"/>
              <a:t> Plugin Module - deprecated</a:t>
            </a:r>
          </a:p>
          <a:p>
            <a:pPr marL="285750" indent="-285750">
              <a:buFont typeface="Arial"/>
              <a:buChar char="•"/>
            </a:pPr>
            <a:r>
              <a:rPr lang="en-US" altLang="zh-CN" dirty="0"/>
              <a:t>Project Tab Panel Plugin </a:t>
            </a:r>
            <a:r>
              <a:rPr lang="en-US" altLang="zh-CN" dirty="0" smtClean="0"/>
              <a:t>Module</a:t>
            </a:r>
          </a:p>
          <a:p>
            <a:pPr marL="285750" indent="-285750">
              <a:buFont typeface="Arial"/>
              <a:buChar char="•"/>
            </a:pPr>
            <a:r>
              <a:rPr lang="en-US" altLang="zh-CN" dirty="0"/>
              <a:t>Report Plugin Module</a:t>
            </a:r>
          </a:p>
          <a:p>
            <a:pPr marL="285750" indent="-285750">
              <a:buFont typeface="Arial"/>
              <a:buChar char="•"/>
            </a:pPr>
            <a:r>
              <a:rPr lang="en-US" altLang="zh-CN" dirty="0">
                <a:solidFill>
                  <a:srgbClr val="FF0000"/>
                </a:solidFill>
              </a:rPr>
              <a:t>REST Plugin Module Type</a:t>
            </a:r>
          </a:p>
          <a:p>
            <a:pPr marL="285750" indent="-285750">
              <a:buFont typeface="Arial"/>
              <a:buChar char="•"/>
            </a:pPr>
            <a:r>
              <a:rPr lang="en-US" altLang="zh-CN" dirty="0"/>
              <a:t>RPC Endpoint Plugin Module</a:t>
            </a:r>
          </a:p>
          <a:p>
            <a:pPr marL="285750" indent="-285750">
              <a:buFont typeface="Arial"/>
              <a:buChar char="•"/>
            </a:pPr>
            <a:endParaRPr lang="en-US" altLang="zh-CN" dirty="0"/>
          </a:p>
        </p:txBody>
      </p:sp>
      <p:sp>
        <p:nvSpPr>
          <p:cNvPr id="6" name="文本框 5"/>
          <p:cNvSpPr txBox="1"/>
          <p:nvPr/>
        </p:nvSpPr>
        <p:spPr>
          <a:xfrm>
            <a:off x="6972193" y="871647"/>
            <a:ext cx="4724370" cy="4801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altLang="zh-CN" dirty="0" smtClean="0"/>
              <a:t>Search </a:t>
            </a:r>
            <a:r>
              <a:rPr lang="en-US" altLang="zh-CN" dirty="0"/>
              <a:t>Request View Plugin Module</a:t>
            </a:r>
          </a:p>
          <a:p>
            <a:pPr marL="285750" indent="-285750">
              <a:buFont typeface="Arial"/>
              <a:buChar char="•"/>
            </a:pPr>
            <a:r>
              <a:rPr lang="en-US" altLang="zh-CN" dirty="0">
                <a:solidFill>
                  <a:srgbClr val="FF0000"/>
                </a:solidFill>
              </a:rPr>
              <a:t>Servlet Context Listener Plugin Module</a:t>
            </a:r>
          </a:p>
          <a:p>
            <a:pPr marL="285750" indent="-285750">
              <a:buFont typeface="Arial"/>
              <a:buChar char="•"/>
            </a:pPr>
            <a:r>
              <a:rPr lang="en-US" altLang="zh-CN" dirty="0">
                <a:solidFill>
                  <a:srgbClr val="FF0000"/>
                </a:solidFill>
              </a:rPr>
              <a:t>Servlet Context Parameter Plugin Module</a:t>
            </a:r>
          </a:p>
          <a:p>
            <a:pPr marL="285750" indent="-285750">
              <a:buFont typeface="Arial"/>
              <a:buChar char="•"/>
            </a:pPr>
            <a:r>
              <a:rPr lang="en-US" altLang="zh-CN" dirty="0">
                <a:solidFill>
                  <a:srgbClr val="FF0000"/>
                </a:solidFill>
              </a:rPr>
              <a:t>Servlet Filter Plugin Module</a:t>
            </a:r>
          </a:p>
          <a:p>
            <a:pPr marL="285750" indent="-285750">
              <a:buFont typeface="Arial"/>
              <a:buChar char="•"/>
            </a:pPr>
            <a:r>
              <a:rPr lang="en-US" altLang="zh-CN" dirty="0">
                <a:solidFill>
                  <a:srgbClr val="FF0000"/>
                </a:solidFill>
              </a:rPr>
              <a:t>Servlet Plugin Module</a:t>
            </a:r>
          </a:p>
          <a:p>
            <a:pPr marL="285750" indent="-285750">
              <a:buFont typeface="Arial"/>
              <a:buChar char="•"/>
            </a:pPr>
            <a:r>
              <a:rPr lang="en-US" altLang="zh-CN" dirty="0" err="1"/>
              <a:t>SiteMesh</a:t>
            </a:r>
            <a:r>
              <a:rPr lang="en-US" altLang="zh-CN" dirty="0"/>
              <a:t> Decoration Plugin Module</a:t>
            </a:r>
          </a:p>
          <a:p>
            <a:pPr marL="285750" indent="-285750">
              <a:buFont typeface="Arial"/>
              <a:buChar char="•"/>
            </a:pPr>
            <a:r>
              <a:rPr lang="en-US" altLang="zh-CN" dirty="0"/>
              <a:t>URL Routing Plugin Module</a:t>
            </a:r>
          </a:p>
          <a:p>
            <a:pPr marL="285750" indent="-285750">
              <a:buFont typeface="Arial"/>
              <a:buChar char="•"/>
            </a:pPr>
            <a:r>
              <a:rPr lang="en-US" altLang="zh-CN" dirty="0"/>
              <a:t>User Format Plugin Module</a:t>
            </a:r>
          </a:p>
          <a:p>
            <a:pPr marL="285750" indent="-285750">
              <a:buFont typeface="Arial"/>
              <a:buChar char="•"/>
            </a:pPr>
            <a:r>
              <a:rPr lang="en-US" altLang="zh-CN" dirty="0"/>
              <a:t>User Profile Plugin Module</a:t>
            </a:r>
          </a:p>
          <a:p>
            <a:pPr marL="285750" indent="-285750">
              <a:buFont typeface="Arial"/>
              <a:buChar char="•"/>
            </a:pPr>
            <a:r>
              <a:rPr lang="en-US" altLang="zh-CN" dirty="0"/>
              <a:t>Version Tab Panel Plugin Module</a:t>
            </a:r>
          </a:p>
          <a:p>
            <a:pPr marL="285750" indent="-285750">
              <a:buFont typeface="Arial"/>
              <a:buChar char="•"/>
            </a:pPr>
            <a:r>
              <a:rPr lang="en-US" altLang="zh-CN" dirty="0">
                <a:solidFill>
                  <a:srgbClr val="FF0000"/>
                </a:solidFill>
              </a:rPr>
              <a:t>Web Item Plugin Module</a:t>
            </a:r>
          </a:p>
          <a:p>
            <a:pPr marL="285750" indent="-285750">
              <a:buFont typeface="Arial"/>
              <a:buChar char="•"/>
            </a:pPr>
            <a:r>
              <a:rPr lang="en-US" altLang="zh-CN" dirty="0">
                <a:solidFill>
                  <a:srgbClr val="FF0000"/>
                </a:solidFill>
              </a:rPr>
              <a:t>Web Panel Plugin Module</a:t>
            </a:r>
          </a:p>
          <a:p>
            <a:pPr marL="285750" indent="-285750">
              <a:buFont typeface="Arial"/>
              <a:buChar char="•"/>
            </a:pPr>
            <a:r>
              <a:rPr lang="en-US" altLang="zh-CN" dirty="0">
                <a:solidFill>
                  <a:srgbClr val="FF0000"/>
                </a:solidFill>
              </a:rPr>
              <a:t>Web Resource Plugin Module</a:t>
            </a:r>
          </a:p>
          <a:p>
            <a:pPr marL="285750" indent="-285750">
              <a:buFont typeface="Arial"/>
              <a:buChar char="•"/>
            </a:pPr>
            <a:r>
              <a:rPr lang="en-US" altLang="zh-CN" dirty="0">
                <a:solidFill>
                  <a:srgbClr val="FF0000"/>
                </a:solidFill>
              </a:rPr>
              <a:t>Web Section Plugin Module</a:t>
            </a:r>
          </a:p>
          <a:p>
            <a:pPr marL="285750" indent="-285750">
              <a:buFont typeface="Arial"/>
              <a:buChar char="•"/>
            </a:pPr>
            <a:r>
              <a:rPr lang="en-US" altLang="zh-CN" dirty="0" err="1">
                <a:solidFill>
                  <a:srgbClr val="FF0000"/>
                </a:solidFill>
              </a:rPr>
              <a:t>Webwork</a:t>
            </a:r>
            <a:r>
              <a:rPr lang="en-US" altLang="zh-CN" dirty="0">
                <a:solidFill>
                  <a:srgbClr val="FF0000"/>
                </a:solidFill>
              </a:rPr>
              <a:t> plugin module</a:t>
            </a:r>
          </a:p>
          <a:p>
            <a:pPr marL="285750" indent="-285750">
              <a:buFont typeface="Arial"/>
              <a:buChar char="•"/>
            </a:pPr>
            <a:r>
              <a:rPr lang="en-US" altLang="zh-CN" dirty="0"/>
              <a:t>Workflow Plugin Modules</a:t>
            </a:r>
            <a:endParaRPr lang="zh-CN" altLang="en-US" dirty="0"/>
          </a:p>
          <a:p>
            <a:endParaRPr kumimoji="1"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127094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23"/>
          <p:cNvSpPr txBox="1"/>
          <p:nvPr/>
        </p:nvSpPr>
        <p:spPr>
          <a:xfrm>
            <a:off x="444142" y="275624"/>
            <a:ext cx="25336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solidFill>
                  <a:srgbClr val="524F6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培训内容</a:t>
            </a:r>
            <a:endParaRPr lang="zh-CN" altLang="en-US" sz="3200" dirty="0">
              <a:solidFill>
                <a:srgbClr val="524F6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655895" y="1245211"/>
            <a:ext cx="7059346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zh-CN" sz="2400" dirty="0" smtClean="0">
                <a:latin typeface="+mn-ea"/>
              </a:rPr>
              <a:t>JIRA</a:t>
            </a:r>
            <a:r>
              <a:rPr kumimoji="1" lang="zh-CN" altLang="en-US" sz="2400" dirty="0" smtClean="0">
                <a:latin typeface="+mn-ea"/>
              </a:rPr>
              <a:t>软件架构及关键术语</a:t>
            </a:r>
            <a:endParaRPr kumimoji="1" lang="zh-CN" altLang="en-US" sz="2400" dirty="0">
              <a:latin typeface="+mn-ea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1633990" y="2406236"/>
            <a:ext cx="7059346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zh-CN" sz="2400" dirty="0" smtClean="0">
                <a:latin typeface="+mn-ea"/>
              </a:rPr>
              <a:t>Plugin</a:t>
            </a:r>
            <a:r>
              <a:rPr kumimoji="1" lang="zh-CN" altLang="en-US" sz="2400" dirty="0" smtClean="0">
                <a:latin typeface="+mn-ea"/>
              </a:rPr>
              <a:t>架构</a:t>
            </a:r>
            <a:endParaRPr kumimoji="1" lang="zh-CN" altLang="en-US" sz="2400" dirty="0">
              <a:latin typeface="+mn-ea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1636986" y="3006914"/>
            <a:ext cx="7059346" cy="461665"/>
          </a:xfrm>
          <a:prstGeom prst="rect">
            <a:avLst/>
          </a:prstGeom>
          <a:solidFill>
            <a:srgbClr val="FEC353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zh-CN" sz="2400" dirty="0" smtClean="0">
                <a:latin typeface="+mn-ea"/>
              </a:rPr>
              <a:t>Plugin</a:t>
            </a:r>
            <a:r>
              <a:rPr kumimoji="1" lang="zh-CN" altLang="en-US" sz="2400" dirty="0" smtClean="0">
                <a:latin typeface="+mn-ea"/>
              </a:rPr>
              <a:t>中业务逻辑</a:t>
            </a:r>
            <a:endParaRPr kumimoji="1" lang="zh-CN" altLang="en-US" sz="2400" dirty="0">
              <a:latin typeface="+mn-ea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1639982" y="3570235"/>
            <a:ext cx="7059346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zh-CN" sz="2400" dirty="0" smtClean="0">
                <a:latin typeface="+mn-ea"/>
              </a:rPr>
              <a:t>Plugin</a:t>
            </a:r>
            <a:r>
              <a:rPr kumimoji="1" lang="zh-CN" altLang="en-US" sz="2400" dirty="0" smtClean="0">
                <a:latin typeface="+mn-ea"/>
              </a:rPr>
              <a:t>中业务</a:t>
            </a:r>
            <a:r>
              <a:rPr kumimoji="1" lang="en-US" altLang="zh-CN" sz="2400" dirty="0" smtClean="0">
                <a:latin typeface="+mn-ea"/>
              </a:rPr>
              <a:t>View</a:t>
            </a:r>
            <a:endParaRPr kumimoji="1" lang="zh-CN" altLang="en-US" sz="2400" dirty="0">
              <a:latin typeface="+mn-ea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1642978" y="4121104"/>
            <a:ext cx="7059346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zh-CN" sz="2400" dirty="0" smtClean="0">
                <a:latin typeface="+mn-ea"/>
              </a:rPr>
              <a:t>Plugin</a:t>
            </a:r>
            <a:r>
              <a:rPr kumimoji="1" lang="zh-CN" altLang="en-US" sz="2400" dirty="0" smtClean="0">
                <a:latin typeface="+mn-ea"/>
              </a:rPr>
              <a:t>中业务数据处理</a:t>
            </a:r>
            <a:endParaRPr kumimoji="1" lang="zh-CN" altLang="en-US" sz="2400" dirty="0">
              <a:latin typeface="+mn-ea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1649436" y="1836413"/>
            <a:ext cx="7059346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zh-CN" sz="2400" dirty="0" smtClean="0">
                <a:latin typeface="+mn-ea"/>
              </a:rPr>
              <a:t>JIRA SDK</a:t>
            </a:r>
            <a:r>
              <a:rPr kumimoji="1" lang="zh-CN" altLang="en-US" sz="2400" dirty="0" smtClean="0">
                <a:latin typeface="+mn-ea"/>
              </a:rPr>
              <a:t>安装和介绍</a:t>
            </a:r>
            <a:endParaRPr kumimoji="1" lang="zh-CN" altLang="en-US" sz="2400" dirty="0">
              <a:latin typeface="+mn-ea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1633524" y="4709330"/>
            <a:ext cx="7059346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zh-CN" sz="2400" dirty="0" smtClean="0">
                <a:latin typeface="+mn-ea"/>
              </a:rPr>
              <a:t>Plugin</a:t>
            </a:r>
            <a:r>
              <a:rPr kumimoji="1" lang="zh-CN" altLang="en-US" sz="2400" dirty="0" smtClean="0">
                <a:latin typeface="+mn-ea"/>
              </a:rPr>
              <a:t>的编译，调试，打包</a:t>
            </a:r>
            <a:endParaRPr kumimoji="1" lang="zh-CN" altLang="en-US" sz="2400" dirty="0">
              <a:latin typeface="+mn-ea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1636520" y="5310007"/>
            <a:ext cx="7059346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zh-CN" sz="2400" dirty="0" smtClean="0">
                <a:latin typeface="+mn-ea"/>
              </a:rPr>
              <a:t>API</a:t>
            </a:r>
            <a:r>
              <a:rPr kumimoji="1" lang="zh-CN" altLang="en-US" sz="2400" dirty="0" smtClean="0">
                <a:latin typeface="+mn-ea"/>
              </a:rPr>
              <a:t>及参考文档</a:t>
            </a:r>
            <a:endParaRPr kumimoji="1" lang="zh-CN" altLang="en-US" sz="2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509343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02835" y="153439"/>
            <a:ext cx="10515600" cy="792921"/>
          </a:xfrm>
        </p:spPr>
        <p:txBody>
          <a:bodyPr>
            <a:normAutofit/>
          </a:bodyPr>
          <a:lstStyle/>
          <a:p>
            <a:r>
              <a:rPr kumimoji="1" lang="en-US" altLang="zh-CN" sz="3200" dirty="0">
                <a:latin typeface="+mn-ea"/>
              </a:rPr>
              <a:t>Plugin</a:t>
            </a:r>
            <a:r>
              <a:rPr kumimoji="1" lang="zh-CN" altLang="en-US" sz="3200" dirty="0" smtClean="0">
                <a:latin typeface="+mn-ea"/>
              </a:rPr>
              <a:t>中业务逻辑</a:t>
            </a:r>
            <a:r>
              <a:rPr kumimoji="1" lang="zh-CN" altLang="zh-CN" sz="3200" dirty="0" smtClean="0">
                <a:latin typeface="+mn-ea"/>
              </a:rPr>
              <a:t>-</a:t>
            </a:r>
            <a:r>
              <a:rPr kumimoji="1" lang="en-US" altLang="zh-CN" sz="3200" dirty="0" smtClean="0">
                <a:latin typeface="+mn-ea"/>
              </a:rPr>
              <a:t> </a:t>
            </a:r>
            <a:r>
              <a:rPr lang="en-US" altLang="zh-CN" sz="3200" dirty="0"/>
              <a:t>URL-</a:t>
            </a:r>
            <a:r>
              <a:rPr lang="en-US" altLang="zh-CN" sz="3200" dirty="0" err="1"/>
              <a:t>addressible</a:t>
            </a:r>
            <a:r>
              <a:rPr lang="en-US" altLang="zh-CN" sz="3200" dirty="0"/>
              <a:t> ‘</a:t>
            </a:r>
            <a:r>
              <a:rPr lang="en-US" altLang="zh-CN" sz="3200" dirty="0" smtClean="0"/>
              <a:t>action</a:t>
            </a:r>
            <a:r>
              <a:rPr lang="zh-CN" altLang="en-US" sz="3200" dirty="0" smtClean="0"/>
              <a:t>’</a:t>
            </a:r>
            <a:endParaRPr kumimoji="1" lang="zh-CN" altLang="en-US" sz="3200" dirty="0">
              <a:latin typeface="+mn-e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94619" y="1563329"/>
            <a:ext cx="714928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err="1" smtClean="0"/>
              <a:t>Webwork</a:t>
            </a:r>
            <a:r>
              <a:rPr kumimoji="1" lang="en-US" altLang="zh-CN" dirty="0" smtClean="0"/>
              <a:t> module</a:t>
            </a:r>
          </a:p>
          <a:p>
            <a:r>
              <a:rPr kumimoji="1" lang="en-US" altLang="zh-CN" dirty="0" smtClean="0"/>
              <a:t>   .action</a:t>
            </a:r>
            <a:r>
              <a:rPr kumimoji="1" lang="zh-CN" altLang="en-US" dirty="0" smtClean="0"/>
              <a:t>和</a:t>
            </a:r>
            <a:r>
              <a:rPr kumimoji="1" lang="en-US" altLang="zh-CN" dirty="0" err="1" smtClean="0"/>
              <a:t>Url</a:t>
            </a:r>
            <a:r>
              <a:rPr kumimoji="1" lang="zh-CN" altLang="en-US" dirty="0" smtClean="0"/>
              <a:t>对应关系</a:t>
            </a:r>
            <a:endParaRPr kumimoji="1" lang="en-US" altLang="zh-CN" dirty="0" smtClean="0"/>
          </a:p>
          <a:p>
            <a:r>
              <a:rPr kumimoji="1" lang="en-US" altLang="zh-CN" dirty="0" smtClean="0"/>
              <a:t>   .action</a:t>
            </a:r>
            <a:r>
              <a:rPr kumimoji="1" lang="zh-CN" altLang="en-US" dirty="0" smtClean="0"/>
              <a:t>响应与</a:t>
            </a:r>
            <a:r>
              <a:rPr kumimoji="1" lang="en-US" altLang="zh-CN" dirty="0" err="1" smtClean="0"/>
              <a:t>vm</a:t>
            </a:r>
            <a:r>
              <a:rPr kumimoji="1" lang="zh-CN" altLang="en-US" dirty="0" smtClean="0"/>
              <a:t>和</a:t>
            </a:r>
            <a:r>
              <a:rPr kumimoji="1" lang="en-US" altLang="zh-CN" dirty="0" err="1" smtClean="0"/>
              <a:t>jsp</a:t>
            </a:r>
            <a:r>
              <a:rPr kumimoji="1" lang="en-US" altLang="zh-CN" dirty="0" smtClean="0"/>
              <a:t> </a:t>
            </a:r>
            <a:r>
              <a:rPr kumimoji="1" lang="zh-CN" altLang="en-US" dirty="0" smtClean="0"/>
              <a:t>的映射关系</a:t>
            </a:r>
            <a:endParaRPr kumimoji="1" lang="en-US" altLang="zh-CN" dirty="0" smtClean="0"/>
          </a:p>
          <a:p>
            <a:endParaRPr kumimoji="1" lang="en-US" altLang="zh-CN" dirty="0" smtClean="0"/>
          </a:p>
          <a:p>
            <a:r>
              <a:rPr kumimoji="1" lang="en-US" altLang="zh-CN" dirty="0" smtClean="0"/>
              <a:t>   </a:t>
            </a:r>
          </a:p>
          <a:p>
            <a:endParaRPr kumimoji="1" lang="en-US" altLang="zh-CN" dirty="0" smtClean="0"/>
          </a:p>
          <a:p>
            <a:endParaRPr kumimoji="1" lang="zh-CN" altLang="en-US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0704" y="2871787"/>
            <a:ext cx="6696105" cy="15331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27013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15286" y="0"/>
            <a:ext cx="10515600" cy="792921"/>
          </a:xfrm>
        </p:spPr>
        <p:txBody>
          <a:bodyPr>
            <a:normAutofit/>
          </a:bodyPr>
          <a:lstStyle/>
          <a:p>
            <a:r>
              <a:rPr kumimoji="1" lang="en-US" altLang="zh-CN" sz="3200" dirty="0">
                <a:latin typeface="+mn-ea"/>
              </a:rPr>
              <a:t>Plugin</a:t>
            </a:r>
            <a:r>
              <a:rPr kumimoji="1" lang="zh-CN" altLang="en-US" sz="3200" dirty="0" smtClean="0">
                <a:latin typeface="+mn-ea"/>
              </a:rPr>
              <a:t>中业务逻辑</a:t>
            </a:r>
            <a:r>
              <a:rPr kumimoji="1" lang="zh-CN" altLang="zh-CN" sz="3200" dirty="0" smtClean="0">
                <a:latin typeface="+mn-ea"/>
              </a:rPr>
              <a:t>-</a:t>
            </a:r>
            <a:r>
              <a:rPr kumimoji="1" lang="en-US" altLang="zh-CN" sz="3200" dirty="0" smtClean="0">
                <a:latin typeface="+mn-ea"/>
              </a:rPr>
              <a:t> </a:t>
            </a:r>
            <a:r>
              <a:rPr kumimoji="1" lang="en-US" altLang="zh-CN" sz="3200" dirty="0" err="1" smtClean="0">
                <a:latin typeface="+mn-ea"/>
              </a:rPr>
              <a:t>js</a:t>
            </a:r>
            <a:endParaRPr kumimoji="1" lang="zh-CN" altLang="en-US" sz="3200" dirty="0">
              <a:latin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145981" y="1442836"/>
            <a:ext cx="1043348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altLang="zh-CN" dirty="0"/>
              <a:t>Web Resource </a:t>
            </a:r>
            <a:r>
              <a:rPr lang="en-US" altLang="zh-CN" dirty="0" smtClean="0"/>
              <a:t> module</a:t>
            </a:r>
            <a:r>
              <a:rPr lang="zh-CN" altLang="en-US" dirty="0" smtClean="0"/>
              <a:t>介绍</a:t>
            </a:r>
            <a:endParaRPr lang="en-US" altLang="zh-CN" dirty="0" smtClean="0"/>
          </a:p>
          <a:p>
            <a:pPr marL="285750" indent="-285750"/>
            <a:endParaRPr lang="en-US" altLang="zh-CN" dirty="0" smtClean="0"/>
          </a:p>
          <a:p>
            <a:pPr marL="285750" indent="-285750">
              <a:buFont typeface="Arial"/>
              <a:buChar char="•"/>
            </a:pPr>
            <a:r>
              <a:rPr lang="en-US" altLang="zh-CN" dirty="0" err="1" smtClean="0"/>
              <a:t>Vm</a:t>
            </a:r>
            <a:r>
              <a:rPr lang="zh-CN" altLang="en-US" dirty="0" smtClean="0"/>
              <a:t>和</a:t>
            </a:r>
            <a:r>
              <a:rPr lang="en-US" altLang="zh-CN" dirty="0" err="1" smtClean="0"/>
              <a:t>jsp</a:t>
            </a:r>
            <a:r>
              <a:rPr lang="zh-CN" altLang="en-US" dirty="0" smtClean="0"/>
              <a:t>中引入</a:t>
            </a:r>
            <a:r>
              <a:rPr lang="en-US" altLang="zh-CN" dirty="0" err="1" smtClean="0"/>
              <a:t>js</a:t>
            </a:r>
            <a:r>
              <a:rPr lang="zh-CN" altLang="en-US" dirty="0" smtClean="0"/>
              <a:t>和</a:t>
            </a:r>
            <a:r>
              <a:rPr lang="en-US" altLang="zh-CN" dirty="0" err="1" smtClean="0"/>
              <a:t>css</a:t>
            </a:r>
            <a:endParaRPr lang="en-US" altLang="zh-CN" dirty="0" smtClean="0"/>
          </a:p>
          <a:p>
            <a:pPr marL="285750" indent="-285750"/>
            <a:endParaRPr lang="en-US" altLang="zh-CN" dirty="0" smtClean="0"/>
          </a:p>
          <a:p>
            <a:pPr marL="285750" indent="-285750"/>
            <a:r>
              <a:rPr lang="en-US" altLang="zh-CN" dirty="0" smtClean="0"/>
              <a:t>      </a:t>
            </a:r>
            <a:r>
              <a:rPr lang="en-US" altLang="zh-CN" dirty="0" err="1" smtClean="0"/>
              <a:t>webResourceManager.requireResource</a:t>
            </a:r>
            <a:r>
              <a:rPr lang="en-US" altLang="zh-CN" dirty="0" smtClean="0"/>
              <a:t>("$ </a:t>
            </a:r>
            <a:r>
              <a:rPr lang="en-US" altLang="zh-CN" dirty="0" err="1" smtClean="0"/>
              <a:t>project.groupid.$project</a:t>
            </a:r>
            <a:r>
              <a:rPr lang="en-US" altLang="zh-CN" dirty="0" smtClean="0"/>
              <a:t>. </a:t>
            </a:r>
            <a:r>
              <a:rPr lang="en-US" altLang="zh-CN" dirty="0" err="1" smtClean="0"/>
              <a:t>artifactId:xxx</a:t>
            </a:r>
            <a:r>
              <a:rPr lang="en-US" altLang="zh-CN" dirty="0" smtClean="0"/>
              <a:t>")</a:t>
            </a:r>
          </a:p>
          <a:p>
            <a:pPr marL="285750" indent="-285750"/>
            <a:r>
              <a:rPr lang="en-US" altLang="zh-CN" dirty="0" smtClean="0"/>
              <a:t>    </a:t>
            </a:r>
            <a:endParaRPr lang="zh-CN" altLang="en-US" dirty="0"/>
          </a:p>
          <a:p>
            <a:pPr marL="285750" indent="-285750">
              <a:buFont typeface="Arial"/>
              <a:buChar char="•"/>
            </a:pPr>
            <a:r>
              <a:rPr lang="en-US" altLang="zh-CN" dirty="0" smtClean="0"/>
              <a:t>meta</a:t>
            </a:r>
            <a:r>
              <a:rPr lang="zh-CN" altLang="en-US" dirty="0"/>
              <a:t>标签</a:t>
            </a:r>
            <a:r>
              <a:rPr lang="zh-CN" altLang="en-US" dirty="0" smtClean="0"/>
              <a:t>设置</a:t>
            </a:r>
            <a:endParaRPr lang="en-US" altLang="zh-CN" dirty="0" smtClean="0"/>
          </a:p>
          <a:p>
            <a:r>
              <a:rPr lang="en-US" altLang="zh-CN" dirty="0"/>
              <a:t> </a:t>
            </a:r>
            <a:r>
              <a:rPr lang="en-US" altLang="zh-CN" dirty="0" smtClean="0"/>
              <a:t> 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68733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15286" y="0"/>
            <a:ext cx="10515600" cy="792921"/>
          </a:xfrm>
        </p:spPr>
        <p:txBody>
          <a:bodyPr>
            <a:normAutofit/>
          </a:bodyPr>
          <a:lstStyle/>
          <a:p>
            <a:r>
              <a:rPr kumimoji="1" lang="en-US" altLang="zh-CN" sz="3200" dirty="0">
                <a:latin typeface="+mn-ea"/>
              </a:rPr>
              <a:t>Plugin</a:t>
            </a:r>
            <a:r>
              <a:rPr kumimoji="1" lang="zh-CN" altLang="en-US" sz="3200" dirty="0" smtClean="0">
                <a:latin typeface="+mn-ea"/>
              </a:rPr>
              <a:t>中业务逻辑</a:t>
            </a:r>
            <a:r>
              <a:rPr kumimoji="1" lang="zh-CN" altLang="zh-CN" sz="3200" dirty="0" smtClean="0">
                <a:latin typeface="+mn-ea"/>
              </a:rPr>
              <a:t>-</a:t>
            </a:r>
            <a:r>
              <a:rPr lang="en-US" altLang="zh-CN" sz="3200" dirty="0" smtClean="0"/>
              <a:t>component</a:t>
            </a:r>
            <a:r>
              <a:rPr kumimoji="1" lang="zh-CN" altLang="en-US" sz="3200" dirty="0" smtClean="0">
                <a:latin typeface="+mn-ea"/>
              </a:rPr>
              <a:t>和</a:t>
            </a:r>
            <a:r>
              <a:rPr lang="en-US" altLang="zh-CN" sz="3200" dirty="0"/>
              <a:t>component-import</a:t>
            </a:r>
            <a:endParaRPr kumimoji="1" lang="zh-CN" altLang="en-US" sz="3200" dirty="0">
              <a:latin typeface="+mn-ea"/>
            </a:endParaRPr>
          </a:p>
        </p:txBody>
      </p:sp>
      <p:sp>
        <p:nvSpPr>
          <p:cNvPr id="5" name="文本框 3"/>
          <p:cNvSpPr txBox="1"/>
          <p:nvPr/>
        </p:nvSpPr>
        <p:spPr>
          <a:xfrm>
            <a:off x="820666" y="1442835"/>
            <a:ext cx="1065329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zh-CN" altLang="en-US" dirty="0" smtClean="0"/>
              <a:t>导出服务接口</a:t>
            </a:r>
            <a:endParaRPr lang="en-US" altLang="zh-CN" dirty="0" smtClean="0"/>
          </a:p>
          <a:p>
            <a:pPr marL="285750" indent="-285750"/>
            <a:r>
              <a:rPr lang="en-US" altLang="zh-CN" dirty="0"/>
              <a:t>   </a:t>
            </a:r>
            <a:r>
              <a:rPr lang="en-US" altLang="zh-CN" dirty="0" smtClean="0"/>
              <a:t>&lt;</a:t>
            </a:r>
            <a:r>
              <a:rPr lang="en-US" altLang="zh-CN" dirty="0"/>
              <a:t>component  key="foo" public="true"  class="</a:t>
            </a:r>
            <a:r>
              <a:rPr lang="en-US" altLang="zh-CN" dirty="0" err="1"/>
              <a:t>org.bar.FooImpl</a:t>
            </a:r>
            <a:r>
              <a:rPr lang="en-US" altLang="zh-CN" dirty="0"/>
              <a:t>"  interface="</a:t>
            </a:r>
            <a:r>
              <a:rPr lang="en-US" altLang="zh-CN" dirty="0" err="1"/>
              <a:t>org.foo.Foo</a:t>
            </a:r>
            <a:r>
              <a:rPr lang="en-US" altLang="zh-CN" dirty="0"/>
              <a:t>" /&gt;</a:t>
            </a:r>
            <a:endParaRPr lang="zh-CN" altLang="zh-CN" dirty="0"/>
          </a:p>
          <a:p>
            <a:pPr marL="285750" indent="-285750"/>
            <a:endParaRPr lang="en-US" altLang="zh-CN" dirty="0" smtClean="0"/>
          </a:p>
          <a:p>
            <a:pPr marL="285750" indent="-285750">
              <a:buFont typeface="Arial"/>
              <a:buChar char="•"/>
            </a:pPr>
            <a:r>
              <a:rPr lang="zh-CN" altLang="en-US" dirty="0" smtClean="0"/>
              <a:t>导入外部服务接口</a:t>
            </a:r>
            <a:endParaRPr lang="en-US" altLang="zh-CN" dirty="0" smtClean="0"/>
          </a:p>
          <a:p>
            <a:pPr marL="285750" indent="-285750"/>
            <a:r>
              <a:rPr lang="en-US" altLang="zh-CN" dirty="0" smtClean="0"/>
              <a:t>   &lt;</a:t>
            </a:r>
            <a:r>
              <a:rPr lang="en-US" altLang="zh-CN" dirty="0"/>
              <a:t>component-import key="foo" interface=" </a:t>
            </a:r>
            <a:r>
              <a:rPr lang="en-US" altLang="zh-CN" dirty="0" err="1"/>
              <a:t>org.foo.Foo</a:t>
            </a:r>
            <a:r>
              <a:rPr lang="en-US" altLang="zh-CN" dirty="0"/>
              <a:t> " /&gt;</a:t>
            </a:r>
            <a:endParaRPr kumimoji="1" lang="en-US" altLang="zh-CN" dirty="0"/>
          </a:p>
          <a:p>
            <a:pPr marL="285750" indent="-285750"/>
            <a:endParaRPr lang="en-US" altLang="zh-CN" dirty="0" smtClean="0"/>
          </a:p>
          <a:p>
            <a:pPr marL="285750" indent="-285750"/>
            <a:r>
              <a:rPr lang="en-US" altLang="zh-CN" dirty="0" smtClean="0"/>
              <a:t>    </a:t>
            </a:r>
            <a:endParaRPr lang="zh-CN" altLang="en-US" dirty="0"/>
          </a:p>
          <a:p>
            <a:endParaRPr kumimoji="1"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580755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23"/>
          <p:cNvSpPr txBox="1"/>
          <p:nvPr/>
        </p:nvSpPr>
        <p:spPr>
          <a:xfrm>
            <a:off x="444142" y="275624"/>
            <a:ext cx="25336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solidFill>
                  <a:srgbClr val="524F6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培训内容</a:t>
            </a:r>
            <a:endParaRPr lang="zh-CN" altLang="en-US" sz="3200" dirty="0">
              <a:solidFill>
                <a:srgbClr val="524F6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655895" y="1245211"/>
            <a:ext cx="7059346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zh-CN" sz="2400" dirty="0" smtClean="0">
                <a:latin typeface="+mn-ea"/>
              </a:rPr>
              <a:t>JIRA</a:t>
            </a:r>
            <a:r>
              <a:rPr kumimoji="1" lang="zh-CN" altLang="en-US" sz="2400" dirty="0" smtClean="0">
                <a:latin typeface="+mn-ea"/>
              </a:rPr>
              <a:t>软件架构及关键术语</a:t>
            </a:r>
            <a:endParaRPr kumimoji="1" lang="zh-CN" altLang="en-US" sz="2400" dirty="0">
              <a:latin typeface="+mn-ea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1633990" y="2406236"/>
            <a:ext cx="7059346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zh-CN" sz="2400" dirty="0" smtClean="0">
                <a:latin typeface="+mn-ea"/>
              </a:rPr>
              <a:t>Plugin</a:t>
            </a:r>
            <a:r>
              <a:rPr kumimoji="1" lang="zh-CN" altLang="en-US" sz="2400" dirty="0" smtClean="0">
                <a:latin typeface="+mn-ea"/>
              </a:rPr>
              <a:t>架构</a:t>
            </a:r>
            <a:endParaRPr kumimoji="1" lang="zh-CN" altLang="en-US" sz="2400" dirty="0">
              <a:latin typeface="+mn-ea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1636986" y="3006914"/>
            <a:ext cx="7059346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zh-CN" sz="2400" dirty="0" smtClean="0">
                <a:latin typeface="+mn-ea"/>
              </a:rPr>
              <a:t>Plugin</a:t>
            </a:r>
            <a:r>
              <a:rPr kumimoji="1" lang="zh-CN" altLang="en-US" sz="2400" dirty="0" smtClean="0">
                <a:latin typeface="+mn-ea"/>
              </a:rPr>
              <a:t>中业务逻辑</a:t>
            </a:r>
            <a:endParaRPr kumimoji="1" lang="zh-CN" altLang="en-US" sz="2400" dirty="0">
              <a:latin typeface="+mn-ea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1639982" y="3570235"/>
            <a:ext cx="7059346" cy="461665"/>
          </a:xfrm>
          <a:prstGeom prst="rect">
            <a:avLst/>
          </a:prstGeom>
          <a:solidFill>
            <a:srgbClr val="FEC353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zh-CN" sz="2400" dirty="0" smtClean="0">
                <a:latin typeface="+mn-ea"/>
              </a:rPr>
              <a:t>Plugin</a:t>
            </a:r>
            <a:r>
              <a:rPr kumimoji="1" lang="zh-CN" altLang="en-US" sz="2400" dirty="0" smtClean="0">
                <a:latin typeface="+mn-ea"/>
              </a:rPr>
              <a:t>中业务</a:t>
            </a:r>
            <a:r>
              <a:rPr kumimoji="1" lang="en-US" altLang="zh-CN" sz="2400" dirty="0" smtClean="0">
                <a:latin typeface="+mn-ea"/>
              </a:rPr>
              <a:t>View</a:t>
            </a:r>
            <a:endParaRPr kumimoji="1" lang="zh-CN" altLang="en-US" sz="2400" dirty="0">
              <a:latin typeface="+mn-ea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1642978" y="4121104"/>
            <a:ext cx="7059346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zh-CN" sz="2400" dirty="0" smtClean="0">
                <a:latin typeface="+mn-ea"/>
              </a:rPr>
              <a:t>Plugin</a:t>
            </a:r>
            <a:r>
              <a:rPr kumimoji="1" lang="zh-CN" altLang="en-US" sz="2400" dirty="0" smtClean="0">
                <a:latin typeface="+mn-ea"/>
              </a:rPr>
              <a:t>中业务数据处理</a:t>
            </a:r>
            <a:endParaRPr kumimoji="1" lang="zh-CN" altLang="en-US" sz="2400" dirty="0">
              <a:latin typeface="+mn-ea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1649436" y="1836413"/>
            <a:ext cx="7059346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zh-CN" sz="2400" dirty="0" smtClean="0">
                <a:latin typeface="+mn-ea"/>
              </a:rPr>
              <a:t>JIRA SDK</a:t>
            </a:r>
            <a:r>
              <a:rPr kumimoji="1" lang="zh-CN" altLang="en-US" sz="2400" dirty="0" smtClean="0">
                <a:latin typeface="+mn-ea"/>
              </a:rPr>
              <a:t>安装和介绍</a:t>
            </a:r>
            <a:endParaRPr kumimoji="1" lang="zh-CN" altLang="en-US" sz="2400" dirty="0">
              <a:latin typeface="+mn-ea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1633524" y="4709330"/>
            <a:ext cx="7059346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zh-CN" sz="2400" dirty="0" smtClean="0">
                <a:latin typeface="+mn-ea"/>
              </a:rPr>
              <a:t>Plugin</a:t>
            </a:r>
            <a:r>
              <a:rPr kumimoji="1" lang="zh-CN" altLang="en-US" sz="2400" dirty="0" smtClean="0">
                <a:latin typeface="+mn-ea"/>
              </a:rPr>
              <a:t>的编译，调试，打包</a:t>
            </a:r>
            <a:endParaRPr kumimoji="1" lang="zh-CN" altLang="en-US" sz="2400" dirty="0">
              <a:latin typeface="+mn-ea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1636520" y="5310007"/>
            <a:ext cx="7059346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zh-CN" sz="2400" dirty="0" smtClean="0">
                <a:latin typeface="+mn-ea"/>
              </a:rPr>
              <a:t>API</a:t>
            </a:r>
            <a:r>
              <a:rPr kumimoji="1" lang="zh-CN" altLang="en-US" sz="2400" dirty="0" smtClean="0">
                <a:latin typeface="+mn-ea"/>
              </a:rPr>
              <a:t>及参考文档</a:t>
            </a:r>
            <a:endParaRPr kumimoji="1" lang="zh-CN" altLang="en-US" sz="2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37786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02835" y="153439"/>
            <a:ext cx="10515600" cy="792921"/>
          </a:xfrm>
        </p:spPr>
        <p:txBody>
          <a:bodyPr>
            <a:normAutofit/>
          </a:bodyPr>
          <a:lstStyle/>
          <a:p>
            <a:r>
              <a:rPr kumimoji="1" lang="en-US" altLang="zh-CN" sz="3200" dirty="0" smtClean="0">
                <a:latin typeface="+mn-ea"/>
                <a:ea typeface="+mn-ea"/>
              </a:rPr>
              <a:t>JIRA</a:t>
            </a:r>
            <a:r>
              <a:rPr kumimoji="1" lang="zh-CN" altLang="en-US" sz="3200" dirty="0" smtClean="0">
                <a:latin typeface="+mn-ea"/>
                <a:ea typeface="+mn-ea"/>
              </a:rPr>
              <a:t>软件架构</a:t>
            </a:r>
            <a:r>
              <a:rPr kumimoji="1" lang="en-US" altLang="zh-CN" sz="3200" dirty="0" smtClean="0">
                <a:latin typeface="+mn-ea"/>
                <a:ea typeface="+mn-ea"/>
              </a:rPr>
              <a:t>- </a:t>
            </a:r>
            <a:r>
              <a:rPr kumimoji="1" lang="zh-CN" altLang="en-US" sz="3200" dirty="0" smtClean="0">
                <a:latin typeface="+mn-ea"/>
                <a:ea typeface="+mn-ea"/>
              </a:rPr>
              <a:t>扩展模型</a:t>
            </a:r>
            <a:endParaRPr kumimoji="1" lang="zh-CN" altLang="en-US" sz="3200" dirty="0">
              <a:latin typeface="+mn-ea"/>
              <a:ea typeface="+mn-ea"/>
            </a:endParaRPr>
          </a:p>
        </p:txBody>
      </p:sp>
      <p:grpSp>
        <p:nvGrpSpPr>
          <p:cNvPr id="20" name="组 19"/>
          <p:cNvGrpSpPr/>
          <p:nvPr/>
        </p:nvGrpSpPr>
        <p:grpSpPr>
          <a:xfrm>
            <a:off x="1220134" y="1643679"/>
            <a:ext cx="4382522" cy="3075672"/>
            <a:chOff x="3710202" y="2291188"/>
            <a:chExt cx="4382522" cy="3075672"/>
          </a:xfrm>
        </p:grpSpPr>
        <p:sp>
          <p:nvSpPr>
            <p:cNvPr id="7" name="矩形 6"/>
            <p:cNvSpPr/>
            <p:nvPr/>
          </p:nvSpPr>
          <p:spPr>
            <a:xfrm>
              <a:off x="3710202" y="4594829"/>
              <a:ext cx="4382521" cy="77203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4967689" y="4731802"/>
              <a:ext cx="15956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 smtClean="0"/>
                <a:t>JIRA Platform</a:t>
              </a:r>
              <a:endParaRPr kumimoji="1" lang="zh-CN" altLang="en-US" dirty="0" smtClean="0"/>
            </a:p>
          </p:txBody>
        </p:sp>
        <p:sp>
          <p:nvSpPr>
            <p:cNvPr id="8" name="矩形 7"/>
            <p:cNvSpPr/>
            <p:nvPr/>
          </p:nvSpPr>
          <p:spPr>
            <a:xfrm>
              <a:off x="3710202" y="4146554"/>
              <a:ext cx="2066757" cy="410919"/>
            </a:xfrm>
            <a:prstGeom prst="rect">
              <a:avLst/>
            </a:prstGeom>
            <a:solidFill>
              <a:srgbClr val="FF66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3747553" y="4146552"/>
              <a:ext cx="18924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dirty="0" smtClean="0"/>
                <a:t>JIRA JAVA API</a:t>
              </a:r>
              <a:endParaRPr kumimoji="1" lang="zh-CN" altLang="en-US" dirty="0" smtClean="0"/>
            </a:p>
          </p:txBody>
        </p:sp>
        <p:sp>
          <p:nvSpPr>
            <p:cNvPr id="10" name="矩形 9"/>
            <p:cNvSpPr/>
            <p:nvPr/>
          </p:nvSpPr>
          <p:spPr>
            <a:xfrm>
              <a:off x="5817307" y="4146553"/>
              <a:ext cx="2275417" cy="413895"/>
            </a:xfrm>
            <a:prstGeom prst="rect">
              <a:avLst/>
            </a:prstGeom>
            <a:solidFill>
              <a:srgbClr val="FEC353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6050866" y="4171457"/>
              <a:ext cx="17711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 smtClean="0"/>
                <a:t>JIRA REST API</a:t>
              </a:r>
              <a:endParaRPr kumimoji="1" lang="zh-CN" altLang="en-US" dirty="0" smtClean="0"/>
            </a:p>
          </p:txBody>
        </p:sp>
        <p:sp>
          <p:nvSpPr>
            <p:cNvPr id="13" name="圆角矩形 12"/>
            <p:cNvSpPr/>
            <p:nvPr/>
          </p:nvSpPr>
          <p:spPr>
            <a:xfrm>
              <a:off x="6274974" y="2291188"/>
              <a:ext cx="1556293" cy="535441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6548881" y="2353449"/>
              <a:ext cx="11040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dirty="0" smtClean="0"/>
                <a:t>外部</a:t>
              </a:r>
              <a:r>
                <a:rPr kumimoji="1" lang="en-US" altLang="zh-CN" dirty="0" smtClean="0"/>
                <a:t>APP</a:t>
              </a:r>
            </a:p>
          </p:txBody>
        </p:sp>
        <p:sp>
          <p:nvSpPr>
            <p:cNvPr id="15" name="剪去对角的矩形 14"/>
            <p:cNvSpPr/>
            <p:nvPr/>
          </p:nvSpPr>
          <p:spPr>
            <a:xfrm>
              <a:off x="3735104" y="3499043"/>
              <a:ext cx="2029406" cy="560345"/>
            </a:xfrm>
            <a:prstGeom prst="snip2DiagRect">
              <a:avLst/>
            </a:prstGeom>
            <a:solidFill>
              <a:srgbClr val="008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4295369" y="3586209"/>
              <a:ext cx="9417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 smtClean="0"/>
                <a:t>Plugins</a:t>
              </a:r>
              <a:endParaRPr kumimoji="1" lang="zh-CN" altLang="en-US" dirty="0" smtClean="0"/>
            </a:p>
          </p:txBody>
        </p:sp>
        <p:cxnSp>
          <p:nvCxnSpPr>
            <p:cNvPr id="18" name="直线箭头连接符 17"/>
            <p:cNvCxnSpPr/>
            <p:nvPr/>
          </p:nvCxnSpPr>
          <p:spPr>
            <a:xfrm>
              <a:off x="7071796" y="2938698"/>
              <a:ext cx="12450" cy="1133142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文本框 21"/>
          <p:cNvSpPr txBox="1"/>
          <p:nvPr/>
        </p:nvSpPr>
        <p:spPr>
          <a:xfrm>
            <a:off x="6972193" y="1705939"/>
            <a:ext cx="357020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zh-CN" altLang="en-US" dirty="0" smtClean="0"/>
              <a:t>直接修改现有的</a:t>
            </a:r>
            <a:r>
              <a:rPr kumimoji="1" lang="en-US" altLang="zh-CN" dirty="0" smtClean="0"/>
              <a:t>JIRA</a:t>
            </a:r>
            <a:r>
              <a:rPr kumimoji="1" lang="zh-CN" altLang="en-US" dirty="0" smtClean="0"/>
              <a:t>页面功能</a:t>
            </a:r>
            <a:endParaRPr kumimoji="1" lang="en-US" altLang="zh-CN" dirty="0" smtClean="0"/>
          </a:p>
          <a:p>
            <a:pPr marL="342900" indent="-342900">
              <a:buAutoNum type="arabicPeriod"/>
            </a:pPr>
            <a:endParaRPr kumimoji="1" lang="en-US" altLang="zh-CN" dirty="0" smtClean="0"/>
          </a:p>
          <a:p>
            <a:pPr marL="342900" indent="-342900">
              <a:buAutoNum type="arabicPeriod"/>
            </a:pPr>
            <a:r>
              <a:rPr kumimoji="1" lang="zh-CN" altLang="en-US" dirty="0" smtClean="0"/>
              <a:t>通过增加</a:t>
            </a:r>
            <a:r>
              <a:rPr kumimoji="1" lang="en-US" altLang="zh-CN" dirty="0" smtClean="0"/>
              <a:t>Plugin</a:t>
            </a:r>
            <a:r>
              <a:rPr kumimoji="1" lang="zh-CN" altLang="en-US" dirty="0" smtClean="0"/>
              <a:t>增加功能项</a:t>
            </a:r>
            <a:endParaRPr kumimoji="1" lang="en-US" altLang="zh-CN" dirty="0" smtClean="0"/>
          </a:p>
          <a:p>
            <a:endParaRPr kumimoji="1" lang="en-US" altLang="zh-CN" dirty="0" smtClean="0"/>
          </a:p>
          <a:p>
            <a:pPr marL="342900" indent="-342900">
              <a:buAutoNum type="arabicPeriod"/>
            </a:pPr>
            <a:r>
              <a:rPr kumimoji="1" lang="zh-CN" altLang="en-US" dirty="0" smtClean="0"/>
              <a:t>开发外部程序和</a:t>
            </a:r>
            <a:r>
              <a:rPr kumimoji="1" lang="en-US" altLang="zh-CN" dirty="0" smtClean="0"/>
              <a:t>JIRA</a:t>
            </a:r>
            <a:r>
              <a:rPr kumimoji="1" lang="zh-CN" altLang="en-US" dirty="0" smtClean="0"/>
              <a:t>的互动</a:t>
            </a:r>
          </a:p>
        </p:txBody>
      </p:sp>
    </p:spTree>
    <p:extLst>
      <p:ext uri="{BB962C8B-B14F-4D97-AF65-F5344CB8AC3E}">
        <p14:creationId xmlns:p14="http://schemas.microsoft.com/office/powerpoint/2010/main" val="432028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15286" y="0"/>
            <a:ext cx="10515600" cy="792921"/>
          </a:xfrm>
        </p:spPr>
        <p:txBody>
          <a:bodyPr>
            <a:normAutofit/>
          </a:bodyPr>
          <a:lstStyle/>
          <a:p>
            <a:r>
              <a:rPr kumimoji="1" lang="en-US" altLang="zh-CN" sz="3200" dirty="0">
                <a:latin typeface="+mn-ea"/>
              </a:rPr>
              <a:t>Plugin</a:t>
            </a:r>
            <a:r>
              <a:rPr kumimoji="1" lang="zh-CN" altLang="en-US" sz="3200" dirty="0">
                <a:latin typeface="+mn-ea"/>
              </a:rPr>
              <a:t>中业务</a:t>
            </a:r>
            <a:r>
              <a:rPr kumimoji="1" lang="en-US" altLang="zh-CN" sz="3200" dirty="0">
                <a:latin typeface="+mn-ea"/>
              </a:rPr>
              <a:t>View</a:t>
            </a:r>
            <a:endParaRPr kumimoji="1" lang="zh-CN" altLang="en-US" sz="3200" dirty="0">
              <a:latin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513558" y="1525938"/>
            <a:ext cx="7744428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kumimoji="1" lang="en-US" altLang="zh-CN" dirty="0" err="1" smtClean="0"/>
              <a:t>WebSection</a:t>
            </a:r>
            <a:endParaRPr kumimoji="1" lang="en-US" altLang="zh-CN" dirty="0" smtClean="0"/>
          </a:p>
          <a:p>
            <a:pPr marL="285750" indent="-285750">
              <a:buFont typeface="Arial"/>
              <a:buChar char="•"/>
            </a:pPr>
            <a:endParaRPr kumimoji="1" lang="en-US" altLang="zh-CN" dirty="0"/>
          </a:p>
          <a:p>
            <a:pPr marL="285750" indent="-285750">
              <a:buFont typeface="Arial"/>
              <a:buChar char="•"/>
            </a:pPr>
            <a:r>
              <a:rPr kumimoji="1" lang="en-US" altLang="zh-CN" dirty="0" err="1" smtClean="0"/>
              <a:t>WebItem</a:t>
            </a:r>
            <a:endParaRPr kumimoji="1" lang="en-US" altLang="zh-CN" dirty="0" smtClean="0"/>
          </a:p>
          <a:p>
            <a:endParaRPr kumimoji="1" lang="en-US" altLang="zh-CN" dirty="0" smtClean="0"/>
          </a:p>
          <a:p>
            <a:pPr marL="285750" indent="-285750">
              <a:buFont typeface="Arial"/>
              <a:buChar char="•"/>
            </a:pPr>
            <a:r>
              <a:rPr kumimoji="1" lang="en-US" altLang="zh-CN" dirty="0" err="1" smtClean="0"/>
              <a:t>Webpanel</a:t>
            </a:r>
            <a:endParaRPr kumimoji="1" lang="en-US" altLang="zh-CN" dirty="0" smtClean="0"/>
          </a:p>
          <a:p>
            <a:pPr marL="285750" indent="-285750">
              <a:buFont typeface="Arial"/>
              <a:buChar char="•"/>
            </a:pPr>
            <a:endParaRPr kumimoji="1" lang="en-US" altLang="zh-CN" dirty="0"/>
          </a:p>
          <a:p>
            <a:pPr marL="285750" indent="-285750">
              <a:buFont typeface="Arial"/>
              <a:buChar char="•"/>
            </a:pPr>
            <a:r>
              <a:rPr kumimoji="1" lang="en-US" altLang="zh-CN" dirty="0" err="1" smtClean="0"/>
              <a:t>Vm</a:t>
            </a:r>
            <a:r>
              <a:rPr kumimoji="1" lang="zh-CN" altLang="en-US" dirty="0" smtClean="0"/>
              <a:t>文件的基本格式，</a:t>
            </a:r>
            <a:r>
              <a:rPr kumimoji="1" lang="en-US" altLang="zh-CN" dirty="0" smtClean="0"/>
              <a:t> </a:t>
            </a:r>
            <a:r>
              <a:rPr kumimoji="1" lang="zh-CN" altLang="en-US" dirty="0" smtClean="0"/>
              <a:t>如何使用</a:t>
            </a:r>
            <a:r>
              <a:rPr kumimoji="1" lang="en-US" altLang="zh-CN" dirty="0" smtClean="0"/>
              <a:t>java object</a:t>
            </a:r>
            <a:r>
              <a:rPr kumimoji="1" lang="zh-CN" altLang="en-US" dirty="0" smtClean="0"/>
              <a:t>（</a:t>
            </a:r>
            <a:r>
              <a:rPr kumimoji="1" lang="en-US" altLang="zh-CN" dirty="0" smtClean="0"/>
              <a:t>action </a:t>
            </a:r>
            <a:r>
              <a:rPr kumimoji="1" lang="zh-CN" altLang="en-US" dirty="0" smtClean="0"/>
              <a:t>中的），</a:t>
            </a:r>
            <a:r>
              <a:rPr kumimoji="1" lang="en-US" altLang="zh-CN" dirty="0" smtClean="0"/>
              <a:t>context</a:t>
            </a:r>
            <a:r>
              <a:rPr kumimoji="1" lang="en-US" altLang="zh-CN" dirty="0"/>
              <a:t>.</a:t>
            </a:r>
            <a:endParaRPr kumimoji="1" lang="en-US" altLang="zh-CN" dirty="0" smtClean="0"/>
          </a:p>
          <a:p>
            <a:endParaRPr kumimoji="1"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58340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23"/>
          <p:cNvSpPr txBox="1"/>
          <p:nvPr/>
        </p:nvSpPr>
        <p:spPr>
          <a:xfrm>
            <a:off x="444142" y="275624"/>
            <a:ext cx="25336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solidFill>
                  <a:srgbClr val="524F6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培训内容</a:t>
            </a:r>
            <a:endParaRPr lang="zh-CN" altLang="en-US" sz="3200" dirty="0">
              <a:solidFill>
                <a:srgbClr val="524F6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655895" y="1245211"/>
            <a:ext cx="7059346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zh-CN" sz="2400" dirty="0" smtClean="0">
                <a:latin typeface="+mn-ea"/>
              </a:rPr>
              <a:t>JIRA</a:t>
            </a:r>
            <a:r>
              <a:rPr kumimoji="1" lang="zh-CN" altLang="en-US" sz="2400" dirty="0" smtClean="0">
                <a:latin typeface="+mn-ea"/>
              </a:rPr>
              <a:t>软件架构及关键术语</a:t>
            </a:r>
            <a:endParaRPr kumimoji="1" lang="zh-CN" altLang="en-US" sz="2400" dirty="0">
              <a:latin typeface="+mn-ea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1633990" y="2406236"/>
            <a:ext cx="7059346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zh-CN" sz="2400" dirty="0" smtClean="0">
                <a:latin typeface="+mn-ea"/>
              </a:rPr>
              <a:t>Plugin</a:t>
            </a:r>
            <a:r>
              <a:rPr kumimoji="1" lang="zh-CN" altLang="en-US" sz="2400" dirty="0" smtClean="0">
                <a:latin typeface="+mn-ea"/>
              </a:rPr>
              <a:t>架构</a:t>
            </a:r>
            <a:endParaRPr kumimoji="1" lang="zh-CN" altLang="en-US" sz="2400" dirty="0">
              <a:latin typeface="+mn-ea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1636986" y="3006914"/>
            <a:ext cx="7059346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zh-CN" sz="2400" dirty="0" smtClean="0">
                <a:latin typeface="+mn-ea"/>
              </a:rPr>
              <a:t>Plugin</a:t>
            </a:r>
            <a:r>
              <a:rPr kumimoji="1" lang="zh-CN" altLang="en-US" sz="2400" dirty="0" smtClean="0">
                <a:latin typeface="+mn-ea"/>
              </a:rPr>
              <a:t>中业务逻辑</a:t>
            </a:r>
            <a:endParaRPr kumimoji="1" lang="zh-CN" altLang="en-US" sz="2400" dirty="0">
              <a:latin typeface="+mn-ea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1639982" y="3570235"/>
            <a:ext cx="7059346" cy="461665"/>
          </a:xfrm>
          <a:prstGeom prst="rect">
            <a:avLst/>
          </a:prstGeom>
          <a:solidFill>
            <a:srgbClr val="DEEBF7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zh-CN" sz="2400" dirty="0" smtClean="0">
                <a:latin typeface="+mn-ea"/>
              </a:rPr>
              <a:t>Plugin</a:t>
            </a:r>
            <a:r>
              <a:rPr kumimoji="1" lang="zh-CN" altLang="en-US" sz="2400" dirty="0" smtClean="0">
                <a:latin typeface="+mn-ea"/>
              </a:rPr>
              <a:t>中业务</a:t>
            </a:r>
            <a:r>
              <a:rPr kumimoji="1" lang="en-US" altLang="zh-CN" sz="2400" dirty="0" smtClean="0">
                <a:latin typeface="+mn-ea"/>
              </a:rPr>
              <a:t>View</a:t>
            </a:r>
            <a:endParaRPr kumimoji="1" lang="zh-CN" altLang="en-US" sz="2400" dirty="0">
              <a:latin typeface="+mn-ea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1642978" y="4121104"/>
            <a:ext cx="7059346" cy="461665"/>
          </a:xfrm>
          <a:prstGeom prst="rect">
            <a:avLst/>
          </a:prstGeom>
          <a:solidFill>
            <a:srgbClr val="FEC353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zh-CN" sz="2400" dirty="0" smtClean="0">
                <a:latin typeface="+mn-ea"/>
              </a:rPr>
              <a:t>Plugin</a:t>
            </a:r>
            <a:r>
              <a:rPr kumimoji="1" lang="zh-CN" altLang="en-US" sz="2400" dirty="0" smtClean="0">
                <a:latin typeface="+mn-ea"/>
              </a:rPr>
              <a:t>中业务数据处理</a:t>
            </a:r>
            <a:endParaRPr kumimoji="1" lang="zh-CN" altLang="en-US" sz="2400" dirty="0">
              <a:latin typeface="+mn-ea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1649436" y="1836413"/>
            <a:ext cx="7059346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zh-CN" sz="2400" dirty="0" smtClean="0">
                <a:latin typeface="+mn-ea"/>
              </a:rPr>
              <a:t>JIRA SDK</a:t>
            </a:r>
            <a:r>
              <a:rPr kumimoji="1" lang="zh-CN" altLang="en-US" sz="2400" dirty="0" smtClean="0">
                <a:latin typeface="+mn-ea"/>
              </a:rPr>
              <a:t>安装和介绍</a:t>
            </a:r>
            <a:endParaRPr kumimoji="1" lang="zh-CN" altLang="en-US" sz="2400" dirty="0">
              <a:latin typeface="+mn-ea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1633524" y="4709330"/>
            <a:ext cx="7059346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zh-CN" sz="2400" dirty="0" smtClean="0">
                <a:latin typeface="+mn-ea"/>
              </a:rPr>
              <a:t>Plugin</a:t>
            </a:r>
            <a:r>
              <a:rPr kumimoji="1" lang="zh-CN" altLang="en-US" sz="2400" dirty="0" smtClean="0">
                <a:latin typeface="+mn-ea"/>
              </a:rPr>
              <a:t>的编译，调试，打包</a:t>
            </a:r>
            <a:endParaRPr kumimoji="1" lang="zh-CN" altLang="en-US" sz="2400" dirty="0">
              <a:latin typeface="+mn-ea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1636520" y="5310007"/>
            <a:ext cx="7059346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zh-CN" sz="2400" dirty="0" smtClean="0">
                <a:latin typeface="+mn-ea"/>
              </a:rPr>
              <a:t>API</a:t>
            </a:r>
            <a:r>
              <a:rPr kumimoji="1" lang="zh-CN" altLang="en-US" sz="2400" dirty="0" smtClean="0">
                <a:latin typeface="+mn-ea"/>
              </a:rPr>
              <a:t>及参考文档</a:t>
            </a:r>
            <a:endParaRPr kumimoji="1" lang="zh-CN" altLang="en-US" sz="2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84781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15286" y="0"/>
            <a:ext cx="10515600" cy="792921"/>
          </a:xfrm>
        </p:spPr>
        <p:txBody>
          <a:bodyPr>
            <a:normAutofit/>
          </a:bodyPr>
          <a:lstStyle/>
          <a:p>
            <a:pPr marL="285750" indent="-285750"/>
            <a:r>
              <a:rPr kumimoji="1" lang="en-US" altLang="zh-CN" sz="3200" dirty="0">
                <a:latin typeface="+mn-ea"/>
              </a:rPr>
              <a:t>Plugin</a:t>
            </a:r>
            <a:r>
              <a:rPr kumimoji="1" lang="zh-CN" altLang="en-US" sz="3200" dirty="0">
                <a:latin typeface="+mn-ea"/>
              </a:rPr>
              <a:t>中业务数据处</a:t>
            </a:r>
            <a:r>
              <a:rPr kumimoji="1" lang="zh-CN" altLang="en-US" sz="3200" dirty="0" smtClean="0">
                <a:latin typeface="+mn-ea"/>
              </a:rPr>
              <a:t>理</a:t>
            </a:r>
            <a:r>
              <a:rPr kumimoji="1" lang="en-US" altLang="zh-CN" sz="3200" dirty="0" smtClean="0">
                <a:latin typeface="+mn-ea"/>
              </a:rPr>
              <a:t>-</a:t>
            </a:r>
            <a:r>
              <a:rPr kumimoji="1" lang="en-US" altLang="zh-CN" sz="3200" dirty="0" smtClean="0"/>
              <a:t>Active Objects (ORM)</a:t>
            </a:r>
          </a:p>
        </p:txBody>
      </p:sp>
      <p:sp>
        <p:nvSpPr>
          <p:cNvPr id="5" name="文本框 3"/>
          <p:cNvSpPr txBox="1"/>
          <p:nvPr/>
        </p:nvSpPr>
        <p:spPr>
          <a:xfrm>
            <a:off x="708448" y="1183652"/>
            <a:ext cx="4732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/>
            <a:endParaRPr kumimoji="1" lang="en-US" altLang="zh-CN" dirty="0" smtClean="0"/>
          </a:p>
          <a:p>
            <a:pPr marL="285750" indent="-285750">
              <a:buFont typeface="Arial"/>
              <a:buChar char="•"/>
            </a:pPr>
            <a:endParaRPr kumimoji="1" lang="zh-CN" altLang="en-US" dirty="0" smtClean="0"/>
          </a:p>
        </p:txBody>
      </p:sp>
      <p:sp>
        <p:nvSpPr>
          <p:cNvPr id="6" name="文本框 3"/>
          <p:cNvSpPr txBox="1"/>
          <p:nvPr/>
        </p:nvSpPr>
        <p:spPr>
          <a:xfrm>
            <a:off x="945051" y="1506579"/>
            <a:ext cx="712786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kumimoji="1" lang="en-US" altLang="zh-CN" dirty="0" err="1" smtClean="0"/>
              <a:t>pom.xml</a:t>
            </a:r>
            <a:r>
              <a:rPr kumimoji="1" lang="zh-CN" altLang="en-US" dirty="0" smtClean="0"/>
              <a:t>文件中加入依赖</a:t>
            </a:r>
            <a:r>
              <a:rPr kumimoji="1" lang="en-US" altLang="zh-CN" dirty="0" smtClean="0"/>
              <a:t>:</a:t>
            </a:r>
            <a:r>
              <a:rPr lang="en-US" altLang="zh-CN" u="sng" dirty="0" err="1" smtClean="0"/>
              <a:t>activeobjects</a:t>
            </a:r>
            <a:r>
              <a:rPr lang="en-US" altLang="zh-CN" dirty="0" err="1" smtClean="0"/>
              <a:t>-</a:t>
            </a:r>
            <a:r>
              <a:rPr lang="en-US" altLang="zh-CN" u="sng" dirty="0" err="1" smtClean="0"/>
              <a:t>plugin</a:t>
            </a:r>
            <a:endParaRPr lang="en-US" altLang="zh-CN" u="sng" dirty="0" smtClean="0"/>
          </a:p>
          <a:p>
            <a:pPr marL="285750" indent="-285750"/>
            <a:endParaRPr kumimoji="1" lang="en-US" altLang="zh-CN" dirty="0" smtClean="0"/>
          </a:p>
          <a:p>
            <a:pPr marL="285750" indent="-285750">
              <a:buFont typeface="Arial"/>
              <a:buChar char="•"/>
            </a:pPr>
            <a:r>
              <a:rPr lang="en-US" altLang="zh-CN" dirty="0" smtClean="0"/>
              <a:t>component-import </a:t>
            </a:r>
            <a:r>
              <a:rPr lang="zh-CN" altLang="en-US" dirty="0" smtClean="0"/>
              <a:t>引</a:t>
            </a:r>
            <a:r>
              <a:rPr lang="zh-CN" altLang="en-US" u="sng" dirty="0" smtClean="0"/>
              <a:t>入</a:t>
            </a:r>
            <a:r>
              <a:rPr lang="en-US" altLang="zh-CN" u="sng" dirty="0" err="1" smtClean="0"/>
              <a:t>ActiveObjects</a:t>
            </a:r>
            <a:endParaRPr lang="en-US" altLang="zh-CN" u="sng" dirty="0" smtClean="0"/>
          </a:p>
          <a:p>
            <a:pPr marL="285750" indent="-285750"/>
            <a:endParaRPr kumimoji="1" lang="en-US" altLang="zh-CN" dirty="0" smtClean="0"/>
          </a:p>
          <a:p>
            <a:pPr marL="285750" indent="-285750">
              <a:buFont typeface="Arial"/>
              <a:buChar char="•"/>
            </a:pPr>
            <a:r>
              <a:rPr lang="zh-CN" altLang="zh-CN" dirty="0" smtClean="0"/>
              <a:t>设置表映射</a:t>
            </a:r>
            <a:endParaRPr lang="en-US" altLang="zh-CN" dirty="0" smtClean="0"/>
          </a:p>
          <a:p>
            <a:pPr marL="285750" indent="-285750"/>
            <a:endParaRPr kumimoji="1" lang="en-US" altLang="zh-CN" dirty="0"/>
          </a:p>
          <a:p>
            <a:pPr marL="285750" indent="-285750">
              <a:buFont typeface="Arial"/>
              <a:buChar char="•"/>
            </a:pPr>
            <a:r>
              <a:rPr lang="zh-CN" altLang="zh-CN" dirty="0" smtClean="0"/>
              <a:t>增加事务</a:t>
            </a:r>
            <a:endParaRPr lang="en-US" altLang="zh-CN" dirty="0" smtClean="0"/>
          </a:p>
          <a:p>
            <a:pPr marL="285750" indent="-285750">
              <a:buFont typeface="Arial"/>
              <a:buChar char="•"/>
            </a:pPr>
            <a:endParaRPr lang="en-US" altLang="zh-CN" dirty="0" smtClean="0"/>
          </a:p>
          <a:p>
            <a:pPr marL="285750" indent="-285750">
              <a:buFont typeface="Arial"/>
              <a:buChar char="•"/>
            </a:pPr>
            <a:r>
              <a:rPr kumimoji="1" lang="zh-CN" altLang="en-US" dirty="0" smtClean="0"/>
              <a:t>注入</a:t>
            </a:r>
            <a:r>
              <a:rPr kumimoji="1" lang="en-US" altLang="zh-CN" dirty="0" smtClean="0"/>
              <a:t>service</a:t>
            </a:r>
            <a:r>
              <a:rPr kumimoji="1" lang="zh-CN" altLang="en-US" dirty="0" smtClean="0"/>
              <a:t>实现</a:t>
            </a:r>
            <a:endParaRPr kumimoji="1" lang="en-US" altLang="zh-CN" dirty="0" smtClean="0"/>
          </a:p>
          <a:p>
            <a:pPr marL="285750" indent="-285750">
              <a:buFont typeface="Arial"/>
              <a:buChar char="•"/>
            </a:pPr>
            <a:endParaRPr lang="en-US" altLang="zh-CN" dirty="0" smtClean="0"/>
          </a:p>
          <a:p>
            <a:pPr marL="285750" indent="-285750">
              <a:buFont typeface="Arial"/>
              <a:buChar char="•"/>
            </a:pPr>
            <a:endParaRPr kumimoji="1" lang="zh-CN" altLang="en-US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7708" y="1585949"/>
            <a:ext cx="5776546" cy="34608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98597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15286" y="0"/>
            <a:ext cx="10515600" cy="792921"/>
          </a:xfrm>
        </p:spPr>
        <p:txBody>
          <a:bodyPr>
            <a:normAutofit/>
          </a:bodyPr>
          <a:lstStyle/>
          <a:p>
            <a:pPr marL="285750" indent="-285750"/>
            <a:r>
              <a:rPr kumimoji="1" lang="en-US" altLang="zh-CN" sz="3200" dirty="0">
                <a:latin typeface="+mn-ea"/>
              </a:rPr>
              <a:t>Plugin</a:t>
            </a:r>
            <a:r>
              <a:rPr kumimoji="1" lang="zh-CN" altLang="en-US" sz="3200" dirty="0">
                <a:latin typeface="+mn-ea"/>
              </a:rPr>
              <a:t>中业务数据处</a:t>
            </a:r>
            <a:r>
              <a:rPr kumimoji="1" lang="zh-CN" altLang="en-US" sz="3200" dirty="0" smtClean="0">
                <a:latin typeface="+mn-ea"/>
              </a:rPr>
              <a:t>理</a:t>
            </a:r>
            <a:r>
              <a:rPr kumimoji="1" lang="en-US" altLang="zh-CN" sz="3200" dirty="0" smtClean="0">
                <a:latin typeface="+mn-ea"/>
              </a:rPr>
              <a:t>-</a:t>
            </a:r>
            <a:r>
              <a:rPr kumimoji="1" lang="en-US" altLang="zh-CN" sz="3200" dirty="0" err="1" smtClean="0">
                <a:latin typeface="+mn-ea"/>
              </a:rPr>
              <a:t>ofBiz</a:t>
            </a:r>
            <a:endParaRPr kumimoji="1" lang="en-US" altLang="zh-CN" sz="3200" dirty="0" smtClean="0"/>
          </a:p>
        </p:txBody>
      </p:sp>
      <p:sp>
        <p:nvSpPr>
          <p:cNvPr id="5" name="文本框 3"/>
          <p:cNvSpPr txBox="1"/>
          <p:nvPr/>
        </p:nvSpPr>
        <p:spPr>
          <a:xfrm>
            <a:off x="708448" y="1183652"/>
            <a:ext cx="4732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/>
            <a:endParaRPr kumimoji="1" lang="en-US" altLang="zh-CN" dirty="0" smtClean="0"/>
          </a:p>
          <a:p>
            <a:pPr marL="285750" indent="-285750">
              <a:buFont typeface="Arial"/>
              <a:buChar char="•"/>
            </a:pPr>
            <a:endParaRPr kumimoji="1" lang="zh-CN" altLang="en-US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1460090" y="1091381"/>
            <a:ext cx="569287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kumimoji="1" lang="zh-CN" altLang="en-US" dirty="0" smtClean="0"/>
              <a:t>直接操作</a:t>
            </a:r>
            <a:endParaRPr kumimoji="1" lang="en-US" altLang="zh-CN" dirty="0" smtClean="0"/>
          </a:p>
          <a:p>
            <a:r>
              <a:rPr lang="en-US" altLang="zh-CN" dirty="0" err="1" smtClean="0"/>
              <a:t>OfBiz</a:t>
            </a:r>
            <a:r>
              <a:rPr lang="en-US" altLang="zh-CN" dirty="0" smtClean="0"/>
              <a:t> Entity Engine to deal  with DB:</a:t>
            </a:r>
          </a:p>
          <a:p>
            <a:r>
              <a:rPr lang="en-US" altLang="zh-CN" dirty="0" smtClean="0">
                <a:hlinkClick r:id="rId2"/>
              </a:rPr>
              <a:t>http://ofbiz.apache.org/docs/entity.html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JIRA entities</a:t>
            </a:r>
            <a:r>
              <a:rPr lang="zh-CN" altLang="en-US" dirty="0" smtClean="0"/>
              <a:t>定义在：</a:t>
            </a:r>
            <a:r>
              <a:rPr lang="en-US" altLang="zh-CN" dirty="0" smtClean="0"/>
              <a:t> </a:t>
            </a:r>
          </a:p>
          <a:p>
            <a:r>
              <a:rPr lang="en-US" altLang="zh-CN" dirty="0" smtClean="0"/>
              <a:t>WEB-INF/classes/</a:t>
            </a:r>
            <a:r>
              <a:rPr lang="en-US" altLang="zh-CN" dirty="0" err="1" smtClean="0"/>
              <a:t>entitydefs</a:t>
            </a:r>
            <a:r>
              <a:rPr lang="en-US" altLang="zh-CN" dirty="0" smtClean="0"/>
              <a:t>/entitymodel.xml</a:t>
            </a:r>
            <a:r>
              <a:rPr lang="en-US" altLang="zh-CN" dirty="0"/>
              <a:t>.</a:t>
            </a:r>
            <a:endParaRPr lang="en-US" altLang="zh-CN" dirty="0" smtClean="0"/>
          </a:p>
          <a:p>
            <a:r>
              <a:rPr lang="en-US" altLang="zh-CN" dirty="0" smtClean="0"/>
              <a:t>WEB-INF/classes/</a:t>
            </a:r>
            <a:r>
              <a:rPr lang="en-US" altLang="zh-CN" dirty="0" err="1" smtClean="0"/>
              <a:t>entitydefs</a:t>
            </a:r>
            <a:r>
              <a:rPr lang="en-US" altLang="zh-CN" dirty="0" smtClean="0"/>
              <a:t>/</a:t>
            </a:r>
            <a:r>
              <a:rPr kumimoji="1" lang="en-US" altLang="zh-CN" dirty="0" smtClean="0"/>
              <a:t>entitygroup.xml</a:t>
            </a:r>
          </a:p>
          <a:p>
            <a:endParaRPr kumimoji="1" lang="en-US" altLang="zh-CN" dirty="0"/>
          </a:p>
          <a:p>
            <a:endParaRPr kumimoji="1" lang="en-US" altLang="zh-CN" dirty="0" smtClean="0"/>
          </a:p>
          <a:p>
            <a:endParaRPr kumimoji="1" lang="zh-CN" altLang="en-US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7623" y="3639894"/>
            <a:ext cx="4993790" cy="17585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98597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23"/>
          <p:cNvSpPr txBox="1"/>
          <p:nvPr/>
        </p:nvSpPr>
        <p:spPr>
          <a:xfrm>
            <a:off x="444142" y="275624"/>
            <a:ext cx="25336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solidFill>
                  <a:srgbClr val="524F6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培训内容</a:t>
            </a:r>
            <a:endParaRPr lang="zh-CN" altLang="en-US" sz="3200" dirty="0">
              <a:solidFill>
                <a:srgbClr val="524F6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655895" y="1245211"/>
            <a:ext cx="7059346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zh-CN" sz="2400" dirty="0" smtClean="0">
                <a:latin typeface="+mn-ea"/>
              </a:rPr>
              <a:t>JIRA</a:t>
            </a:r>
            <a:r>
              <a:rPr kumimoji="1" lang="zh-CN" altLang="en-US" sz="2400" dirty="0" smtClean="0">
                <a:latin typeface="+mn-ea"/>
              </a:rPr>
              <a:t>软件架构及关键术语</a:t>
            </a:r>
            <a:endParaRPr kumimoji="1" lang="zh-CN" altLang="en-US" sz="2400" dirty="0">
              <a:latin typeface="+mn-ea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1633990" y="2406236"/>
            <a:ext cx="7059346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zh-CN" sz="2400" dirty="0" smtClean="0">
                <a:latin typeface="+mn-ea"/>
              </a:rPr>
              <a:t>Plugin</a:t>
            </a:r>
            <a:r>
              <a:rPr kumimoji="1" lang="zh-CN" altLang="en-US" sz="2400" dirty="0" smtClean="0">
                <a:latin typeface="+mn-ea"/>
              </a:rPr>
              <a:t>架构</a:t>
            </a:r>
            <a:endParaRPr kumimoji="1" lang="zh-CN" altLang="en-US" sz="2400" dirty="0">
              <a:latin typeface="+mn-ea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1636986" y="3006914"/>
            <a:ext cx="7059346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zh-CN" sz="2400" dirty="0" smtClean="0">
                <a:latin typeface="+mn-ea"/>
              </a:rPr>
              <a:t>Plugin</a:t>
            </a:r>
            <a:r>
              <a:rPr kumimoji="1" lang="zh-CN" altLang="en-US" sz="2400" dirty="0" smtClean="0">
                <a:latin typeface="+mn-ea"/>
              </a:rPr>
              <a:t>中业务逻辑</a:t>
            </a:r>
            <a:endParaRPr kumimoji="1" lang="zh-CN" altLang="en-US" sz="2400" dirty="0">
              <a:latin typeface="+mn-ea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1639982" y="3570235"/>
            <a:ext cx="7059346" cy="461665"/>
          </a:xfrm>
          <a:prstGeom prst="rect">
            <a:avLst/>
          </a:prstGeom>
          <a:solidFill>
            <a:srgbClr val="DEEBF7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zh-CN" sz="2400" dirty="0" smtClean="0">
                <a:latin typeface="+mn-ea"/>
              </a:rPr>
              <a:t>Plugin</a:t>
            </a:r>
            <a:r>
              <a:rPr kumimoji="1" lang="zh-CN" altLang="en-US" sz="2400" dirty="0" smtClean="0">
                <a:latin typeface="+mn-ea"/>
              </a:rPr>
              <a:t>中业务</a:t>
            </a:r>
            <a:r>
              <a:rPr kumimoji="1" lang="en-US" altLang="zh-CN" sz="2400" dirty="0" smtClean="0">
                <a:latin typeface="+mn-ea"/>
              </a:rPr>
              <a:t>View</a:t>
            </a:r>
            <a:endParaRPr kumimoji="1" lang="zh-CN" altLang="en-US" sz="2400" dirty="0">
              <a:latin typeface="+mn-ea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1642978" y="4121104"/>
            <a:ext cx="7059346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zh-CN" sz="2400" dirty="0" smtClean="0">
                <a:latin typeface="+mn-ea"/>
              </a:rPr>
              <a:t>Plugin</a:t>
            </a:r>
            <a:r>
              <a:rPr kumimoji="1" lang="zh-CN" altLang="en-US" sz="2400" dirty="0" smtClean="0">
                <a:latin typeface="+mn-ea"/>
              </a:rPr>
              <a:t>中业务数据处理</a:t>
            </a:r>
            <a:endParaRPr kumimoji="1" lang="zh-CN" altLang="en-US" sz="2400" dirty="0">
              <a:latin typeface="+mn-ea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1649436" y="1836413"/>
            <a:ext cx="7059346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zh-CN" sz="2400" dirty="0" smtClean="0">
                <a:latin typeface="+mn-ea"/>
              </a:rPr>
              <a:t>JIRA SDK</a:t>
            </a:r>
            <a:r>
              <a:rPr kumimoji="1" lang="zh-CN" altLang="en-US" sz="2400" dirty="0" smtClean="0">
                <a:latin typeface="+mn-ea"/>
              </a:rPr>
              <a:t>安装和介绍</a:t>
            </a:r>
            <a:endParaRPr kumimoji="1" lang="zh-CN" altLang="en-US" sz="2400" dirty="0">
              <a:latin typeface="+mn-ea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1633524" y="4709330"/>
            <a:ext cx="7059346" cy="461665"/>
          </a:xfrm>
          <a:prstGeom prst="rect">
            <a:avLst/>
          </a:prstGeom>
          <a:solidFill>
            <a:srgbClr val="FEC353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zh-CN" sz="2400" dirty="0" smtClean="0">
                <a:latin typeface="+mn-ea"/>
              </a:rPr>
              <a:t>Plugin</a:t>
            </a:r>
            <a:r>
              <a:rPr kumimoji="1" lang="zh-CN" altLang="en-US" sz="2400" dirty="0" smtClean="0">
                <a:latin typeface="+mn-ea"/>
              </a:rPr>
              <a:t>的编译，调试，打包</a:t>
            </a:r>
            <a:endParaRPr kumimoji="1" lang="zh-CN" altLang="en-US" sz="2400" dirty="0">
              <a:latin typeface="+mn-ea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1636520" y="5310007"/>
            <a:ext cx="7059346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zh-CN" sz="2400" dirty="0" smtClean="0">
                <a:latin typeface="+mn-ea"/>
              </a:rPr>
              <a:t>API</a:t>
            </a:r>
            <a:r>
              <a:rPr kumimoji="1" lang="zh-CN" altLang="en-US" sz="2400" dirty="0" smtClean="0">
                <a:latin typeface="+mn-ea"/>
              </a:rPr>
              <a:t>及参考文档</a:t>
            </a:r>
            <a:endParaRPr kumimoji="1" lang="zh-CN" altLang="en-US" sz="2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82220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15286" y="0"/>
            <a:ext cx="10515600" cy="792921"/>
          </a:xfrm>
        </p:spPr>
        <p:txBody>
          <a:bodyPr>
            <a:normAutofit/>
          </a:bodyPr>
          <a:lstStyle/>
          <a:p>
            <a:r>
              <a:rPr kumimoji="1" lang="en-US" altLang="zh-CN" sz="3200" dirty="0" err="1" smtClean="0">
                <a:latin typeface="+mn-ea"/>
              </a:rPr>
              <a:t>Plugin</a:t>
            </a:r>
            <a:r>
              <a:rPr kumimoji="1" lang="zh-CN" altLang="en-US" sz="3200" dirty="0" smtClean="0">
                <a:latin typeface="+mn-ea"/>
              </a:rPr>
              <a:t>的编译，调试，打包</a:t>
            </a:r>
            <a:endParaRPr kumimoji="1" lang="zh-CN" altLang="en-US" sz="3200" dirty="0">
              <a:latin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296358" y="1651015"/>
            <a:ext cx="2244525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/>
            <a:endParaRPr kumimoji="1" lang="en-US" altLang="zh-CN" dirty="0" smtClean="0"/>
          </a:p>
          <a:p>
            <a:pPr marL="285750" indent="-285750"/>
            <a:r>
              <a:rPr kumimoji="1" lang="en-US" altLang="zh-CN" dirty="0" smtClean="0"/>
              <a:t>atlas-compile</a:t>
            </a:r>
          </a:p>
          <a:p>
            <a:pPr marL="285750" indent="-285750"/>
            <a:endParaRPr kumimoji="1" lang="en-US" altLang="zh-CN" dirty="0" smtClean="0"/>
          </a:p>
          <a:p>
            <a:pPr marL="285750" indent="-285750"/>
            <a:r>
              <a:rPr kumimoji="1" lang="en-US" altLang="zh-CN" dirty="0" smtClean="0"/>
              <a:t>atlas-package</a:t>
            </a:r>
          </a:p>
          <a:p>
            <a:pPr marL="285750" indent="-285750"/>
            <a:endParaRPr kumimoji="1" lang="en-US" altLang="zh-CN" dirty="0" smtClean="0"/>
          </a:p>
          <a:p>
            <a:pPr marL="285750" indent="-285750"/>
            <a:r>
              <a:rPr kumimoji="1" lang="en-US" altLang="zh-CN" dirty="0" smtClean="0"/>
              <a:t>atlas-install-</a:t>
            </a:r>
            <a:r>
              <a:rPr kumimoji="1" lang="en-US" altLang="zh-CN" dirty="0" err="1" smtClean="0"/>
              <a:t>plugin</a:t>
            </a:r>
            <a:endParaRPr kumimoji="1" lang="en-US" altLang="zh-CN" dirty="0" smtClean="0"/>
          </a:p>
          <a:p>
            <a:pPr marL="285750" indent="-285750"/>
            <a:endParaRPr kumimoji="1" lang="en-US" altLang="zh-CN" dirty="0" smtClean="0"/>
          </a:p>
          <a:p>
            <a:pPr marL="285750" indent="-285750"/>
            <a:r>
              <a:rPr kumimoji="1" lang="en-US" altLang="zh-CN" dirty="0" smtClean="0"/>
              <a:t>atlas-debug </a:t>
            </a:r>
          </a:p>
          <a:p>
            <a:pPr marL="285750" indent="-285750"/>
            <a:endParaRPr kumimoji="1" lang="en-US" altLang="zh-CN" dirty="0" smtClean="0"/>
          </a:p>
          <a:p>
            <a:pPr marL="285750" indent="-285750">
              <a:buFont typeface="Arial"/>
              <a:buChar char="•"/>
            </a:pPr>
            <a:endParaRPr kumimoji="1"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435532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15286" y="0"/>
            <a:ext cx="10515600" cy="792921"/>
          </a:xfrm>
        </p:spPr>
        <p:txBody>
          <a:bodyPr>
            <a:normAutofit/>
          </a:bodyPr>
          <a:lstStyle/>
          <a:p>
            <a:r>
              <a:rPr kumimoji="1" lang="zh-CN" altLang="en-US" sz="3200" dirty="0" smtClean="0">
                <a:latin typeface="+mn-ea"/>
              </a:rPr>
              <a:t>案例插件</a:t>
            </a:r>
            <a:r>
              <a:rPr kumimoji="1" lang="en-US" altLang="zh-CN" sz="3200" smtClean="0">
                <a:latin typeface="+mn-ea"/>
              </a:rPr>
              <a:t>DEMO</a:t>
            </a:r>
            <a:endParaRPr kumimoji="1" lang="zh-CN" altLang="en-US" sz="3200" dirty="0">
              <a:latin typeface="+mn-ea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0008" y="1464651"/>
            <a:ext cx="6675438" cy="19731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3189" y="4329925"/>
            <a:ext cx="6569075" cy="1814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2"/>
          <p:cNvSpPr txBox="1"/>
          <p:nvPr/>
        </p:nvSpPr>
        <p:spPr>
          <a:xfrm>
            <a:off x="1820008" y="923083"/>
            <a:ext cx="365482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/>
              <a:buChar char="•"/>
            </a:pPr>
            <a:r>
              <a:rPr lang="zh-CN" altLang="en-US" dirty="0" smtClean="0"/>
              <a:t>组织</a:t>
            </a:r>
            <a:r>
              <a:rPr lang="zh-CN" altLang="en-US" dirty="0"/>
              <a:t>机构</a:t>
            </a:r>
            <a:r>
              <a:rPr lang="en-US" altLang="zh-CN" dirty="0"/>
              <a:t>(organization)</a:t>
            </a:r>
          </a:p>
          <a:p>
            <a:r>
              <a:rPr kumimoji="1" lang="en-US" altLang="zh-CN" dirty="0" smtClean="0">
                <a:latin typeface="+mn-ea"/>
              </a:rPr>
              <a:t>   </a:t>
            </a:r>
          </a:p>
          <a:p>
            <a:r>
              <a:rPr kumimoji="1" lang="en-US" altLang="zh-CN" dirty="0" smtClean="0">
                <a:latin typeface="+mn-ea"/>
              </a:rPr>
              <a:t>  </a:t>
            </a:r>
            <a:endParaRPr kumimoji="1" lang="en-US" altLang="zh-CN" dirty="0">
              <a:latin typeface="+mn-ea"/>
            </a:endParaRPr>
          </a:p>
          <a:p>
            <a:endParaRPr kumimoji="1" lang="en-US" altLang="zh-CN" dirty="0">
              <a:latin typeface="+mn-ea"/>
            </a:endParaRPr>
          </a:p>
          <a:p>
            <a:r>
              <a:rPr kumimoji="1" lang="en-US" altLang="zh-CN" dirty="0" smtClean="0"/>
              <a:t>  </a:t>
            </a:r>
            <a:endParaRPr kumimoji="1" lang="zh-CN" altLang="en-US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1820005" y="3845243"/>
            <a:ext cx="36548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zh-CN" altLang="en-US" dirty="0" smtClean="0"/>
              <a:t>与</a:t>
            </a:r>
            <a:r>
              <a:rPr lang="en-US" altLang="zh-CN" dirty="0"/>
              <a:t>code</a:t>
            </a:r>
            <a:r>
              <a:rPr lang="zh-CN" altLang="en-US" dirty="0"/>
              <a:t>项目集成（</a:t>
            </a:r>
            <a:r>
              <a:rPr lang="en-US" altLang="zh-CN" dirty="0" err="1"/>
              <a:t>codeBranch</a:t>
            </a:r>
            <a:r>
              <a:rPr lang="zh-CN" altLang="en-US" dirty="0"/>
              <a:t>）</a:t>
            </a:r>
            <a:endParaRPr lang="en-US" altLang="zh-CN" dirty="0"/>
          </a:p>
          <a:p>
            <a:endParaRPr kumimoji="1" lang="en-US" altLang="zh-CN" dirty="0">
              <a:latin typeface="+mn-ea"/>
            </a:endParaRPr>
          </a:p>
          <a:p>
            <a:endParaRPr kumimoji="1" lang="en-US" altLang="zh-CN" dirty="0" smtClean="0">
              <a:latin typeface="+mn-ea"/>
            </a:endParaRPr>
          </a:p>
          <a:p>
            <a:r>
              <a:rPr kumimoji="1" lang="en-US" altLang="zh-CN" dirty="0" smtClean="0"/>
              <a:t>  </a:t>
            </a:r>
            <a:endParaRPr kumimoji="1"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140436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23"/>
          <p:cNvSpPr txBox="1"/>
          <p:nvPr/>
        </p:nvSpPr>
        <p:spPr>
          <a:xfrm>
            <a:off x="444142" y="275624"/>
            <a:ext cx="25336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solidFill>
                  <a:srgbClr val="524F6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培训内容</a:t>
            </a:r>
            <a:endParaRPr lang="zh-CN" altLang="en-US" sz="3200" dirty="0">
              <a:solidFill>
                <a:srgbClr val="524F6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655895" y="1245211"/>
            <a:ext cx="7059346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zh-CN" sz="2400" dirty="0" smtClean="0">
                <a:latin typeface="+mn-ea"/>
              </a:rPr>
              <a:t>JIRA</a:t>
            </a:r>
            <a:r>
              <a:rPr kumimoji="1" lang="zh-CN" altLang="en-US" sz="2400" dirty="0" smtClean="0">
                <a:latin typeface="+mn-ea"/>
              </a:rPr>
              <a:t>软件架构及关键术语</a:t>
            </a:r>
            <a:endParaRPr kumimoji="1" lang="zh-CN" altLang="en-US" sz="2400" dirty="0">
              <a:latin typeface="+mn-ea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1633990" y="2406236"/>
            <a:ext cx="7059346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zh-CN" sz="2400" dirty="0" smtClean="0">
                <a:latin typeface="+mn-ea"/>
              </a:rPr>
              <a:t>Plugin</a:t>
            </a:r>
            <a:r>
              <a:rPr kumimoji="1" lang="zh-CN" altLang="en-US" sz="2400" dirty="0" smtClean="0">
                <a:latin typeface="+mn-ea"/>
              </a:rPr>
              <a:t>架构</a:t>
            </a:r>
            <a:endParaRPr kumimoji="1" lang="zh-CN" altLang="en-US" sz="2400" dirty="0">
              <a:latin typeface="+mn-ea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1636986" y="3006914"/>
            <a:ext cx="7059346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zh-CN" sz="2400" dirty="0" smtClean="0">
                <a:latin typeface="+mn-ea"/>
              </a:rPr>
              <a:t>Plugin</a:t>
            </a:r>
            <a:r>
              <a:rPr kumimoji="1" lang="zh-CN" altLang="en-US" sz="2400" dirty="0" smtClean="0">
                <a:latin typeface="+mn-ea"/>
              </a:rPr>
              <a:t>中业务逻辑</a:t>
            </a:r>
            <a:endParaRPr kumimoji="1" lang="zh-CN" altLang="en-US" sz="2400" dirty="0">
              <a:latin typeface="+mn-ea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1639982" y="3570235"/>
            <a:ext cx="7059346" cy="461665"/>
          </a:xfrm>
          <a:prstGeom prst="rect">
            <a:avLst/>
          </a:prstGeom>
          <a:solidFill>
            <a:srgbClr val="DEEBF7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zh-CN" sz="2400" dirty="0" smtClean="0">
                <a:latin typeface="+mn-ea"/>
              </a:rPr>
              <a:t>Plugin</a:t>
            </a:r>
            <a:r>
              <a:rPr kumimoji="1" lang="zh-CN" altLang="en-US" sz="2400" dirty="0" smtClean="0">
                <a:latin typeface="+mn-ea"/>
              </a:rPr>
              <a:t>中业务</a:t>
            </a:r>
            <a:r>
              <a:rPr kumimoji="1" lang="en-US" altLang="zh-CN" sz="2400" dirty="0" smtClean="0">
                <a:latin typeface="+mn-ea"/>
              </a:rPr>
              <a:t>View</a:t>
            </a:r>
            <a:endParaRPr kumimoji="1" lang="zh-CN" altLang="en-US" sz="2400" dirty="0">
              <a:latin typeface="+mn-ea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1642978" y="4121104"/>
            <a:ext cx="7059346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zh-CN" sz="2400" dirty="0" smtClean="0">
                <a:latin typeface="+mn-ea"/>
              </a:rPr>
              <a:t>Plugin</a:t>
            </a:r>
            <a:r>
              <a:rPr kumimoji="1" lang="zh-CN" altLang="en-US" sz="2400" dirty="0" smtClean="0">
                <a:latin typeface="+mn-ea"/>
              </a:rPr>
              <a:t>中业务数据处理</a:t>
            </a:r>
            <a:endParaRPr kumimoji="1" lang="zh-CN" altLang="en-US" sz="2400" dirty="0">
              <a:latin typeface="+mn-ea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1649436" y="1836413"/>
            <a:ext cx="7059346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zh-CN" sz="2400" dirty="0" smtClean="0">
                <a:latin typeface="+mn-ea"/>
              </a:rPr>
              <a:t>JIRA SDK</a:t>
            </a:r>
            <a:r>
              <a:rPr kumimoji="1" lang="zh-CN" altLang="en-US" sz="2400" dirty="0" smtClean="0">
                <a:latin typeface="+mn-ea"/>
              </a:rPr>
              <a:t>安装和介绍</a:t>
            </a:r>
            <a:endParaRPr kumimoji="1" lang="zh-CN" altLang="en-US" sz="2400" dirty="0">
              <a:latin typeface="+mn-ea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1633524" y="4709330"/>
            <a:ext cx="7059346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zh-CN" sz="2400" dirty="0" smtClean="0">
                <a:latin typeface="+mn-ea"/>
              </a:rPr>
              <a:t>Plugin</a:t>
            </a:r>
            <a:r>
              <a:rPr kumimoji="1" lang="zh-CN" altLang="en-US" sz="2400" dirty="0" smtClean="0">
                <a:latin typeface="+mn-ea"/>
              </a:rPr>
              <a:t>的编译，调试，打包</a:t>
            </a:r>
            <a:endParaRPr kumimoji="1" lang="zh-CN" altLang="en-US" sz="2400" dirty="0">
              <a:latin typeface="+mn-ea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1636520" y="5310007"/>
            <a:ext cx="7059346" cy="461665"/>
          </a:xfrm>
          <a:prstGeom prst="rect">
            <a:avLst/>
          </a:prstGeom>
          <a:solidFill>
            <a:srgbClr val="FEC353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zh-CN" sz="2400" dirty="0" smtClean="0">
                <a:latin typeface="+mn-ea"/>
              </a:rPr>
              <a:t>API</a:t>
            </a:r>
            <a:r>
              <a:rPr kumimoji="1" lang="zh-CN" altLang="en-US" sz="2400" dirty="0" smtClean="0">
                <a:latin typeface="+mn-ea"/>
              </a:rPr>
              <a:t>及参考文档</a:t>
            </a:r>
            <a:endParaRPr kumimoji="1" lang="zh-CN" altLang="en-US" sz="2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06374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15286" y="0"/>
            <a:ext cx="10515600" cy="792921"/>
          </a:xfrm>
        </p:spPr>
        <p:txBody>
          <a:bodyPr>
            <a:normAutofit/>
          </a:bodyPr>
          <a:lstStyle/>
          <a:p>
            <a:r>
              <a:rPr kumimoji="1" lang="zh-CN" altLang="en-US" sz="3200" dirty="0" smtClean="0">
                <a:latin typeface="+mn-ea"/>
              </a:rPr>
              <a:t>文档参考</a:t>
            </a:r>
            <a:endParaRPr kumimoji="1" lang="zh-CN" altLang="en-US" sz="3200" dirty="0">
              <a:latin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23313" y="884099"/>
            <a:ext cx="115166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u="sng" dirty="0" smtClean="0">
                <a:hlinkClick r:id="rId2"/>
              </a:rPr>
              <a:t>https://developer.atlassian.com/docs/atlassian-platform-common-components/plugin-framework/osgi-spring-and-the-plugin-framework</a:t>
            </a:r>
            <a:endParaRPr lang="en-US" altLang="zh-CN" u="sng" dirty="0" smtClean="0"/>
          </a:p>
          <a:p>
            <a:r>
              <a:rPr lang="en-US" altLang="zh-CN" u="sng" dirty="0" smtClean="0">
                <a:hlinkClick r:id="rId3"/>
              </a:rPr>
              <a:t>https://developer.atlassian.com/jiradev</a:t>
            </a:r>
            <a:endParaRPr lang="en-US" altLang="zh-CN" u="sng" dirty="0" smtClean="0"/>
          </a:p>
          <a:p>
            <a:pPr lvl="0"/>
            <a:r>
              <a:rPr lang="en-US" altLang="zh-CN" u="sng" dirty="0" smtClean="0">
                <a:hlinkClick r:id="rId4"/>
              </a:rPr>
              <a:t>https://answers.atlassian.com/questions/topics/753681/jira-development</a:t>
            </a:r>
            <a:endParaRPr kumimoji="1"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819962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835617" y="2826995"/>
            <a:ext cx="42132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 smtClean="0">
                <a:solidFill>
                  <a:srgbClr val="524F6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Thanks</a:t>
            </a:r>
            <a:r>
              <a:rPr lang="zh-CN" altLang="en-US" sz="4000" dirty="0" smtClean="0">
                <a:solidFill>
                  <a:srgbClr val="524F6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！</a:t>
            </a:r>
            <a:endParaRPr lang="zh-CN" altLang="en-US" sz="4000" dirty="0">
              <a:solidFill>
                <a:srgbClr val="524F6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2844554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02835" y="153439"/>
            <a:ext cx="10515600" cy="792921"/>
          </a:xfrm>
        </p:spPr>
        <p:txBody>
          <a:bodyPr>
            <a:normAutofit/>
          </a:bodyPr>
          <a:lstStyle/>
          <a:p>
            <a:r>
              <a:rPr kumimoji="1" lang="en-US" altLang="zh-CN" sz="3200" dirty="0" smtClean="0">
                <a:latin typeface="+mn-ea"/>
                <a:ea typeface="+mn-ea"/>
              </a:rPr>
              <a:t>JIRA</a:t>
            </a:r>
            <a:r>
              <a:rPr kumimoji="1" lang="zh-CN" altLang="en-US" sz="3200" dirty="0" smtClean="0">
                <a:latin typeface="+mn-ea"/>
                <a:ea typeface="+mn-ea"/>
              </a:rPr>
              <a:t>软件架构</a:t>
            </a:r>
            <a:r>
              <a:rPr kumimoji="1" lang="en-US" altLang="zh-CN" sz="3200" dirty="0" smtClean="0">
                <a:latin typeface="+mn-ea"/>
                <a:ea typeface="+mn-ea"/>
              </a:rPr>
              <a:t>- JIRA</a:t>
            </a:r>
            <a:r>
              <a:rPr kumimoji="1" lang="zh-CN" altLang="en-US" sz="3200" dirty="0" smtClean="0">
                <a:latin typeface="+mn-ea"/>
                <a:ea typeface="+mn-ea"/>
              </a:rPr>
              <a:t>架构</a:t>
            </a:r>
            <a:endParaRPr kumimoji="1" lang="zh-CN" altLang="en-US" sz="3200" dirty="0">
              <a:latin typeface="+mn-ea"/>
              <a:ea typeface="+mn-ea"/>
            </a:endParaRPr>
          </a:p>
        </p:txBody>
      </p:sp>
      <p:pic>
        <p:nvPicPr>
          <p:cNvPr id="3" name="图片 2" descr="Application+Overview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664" y="939461"/>
            <a:ext cx="11329813" cy="5519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227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5"/>
          <p:cNvSpPr>
            <a:spLocks/>
          </p:cNvSpPr>
          <p:nvPr/>
        </p:nvSpPr>
        <p:spPr bwMode="auto">
          <a:xfrm>
            <a:off x="2800351" y="1090613"/>
            <a:ext cx="460375" cy="411163"/>
          </a:xfrm>
          <a:custGeom>
            <a:avLst/>
            <a:gdLst>
              <a:gd name="T0" fmla="*/ 108 w 152"/>
              <a:gd name="T1" fmla="*/ 0 h 136"/>
              <a:gd name="T2" fmla="*/ 137 w 152"/>
              <a:gd name="T3" fmla="*/ 0 h 136"/>
              <a:gd name="T4" fmla="*/ 152 w 152"/>
              <a:gd name="T5" fmla="*/ 18 h 136"/>
              <a:gd name="T6" fmla="*/ 152 w 152"/>
              <a:gd name="T7" fmla="*/ 120 h 136"/>
              <a:gd name="T8" fmla="*/ 137 w 152"/>
              <a:gd name="T9" fmla="*/ 136 h 136"/>
              <a:gd name="T10" fmla="*/ 16 w 152"/>
              <a:gd name="T11" fmla="*/ 136 h 136"/>
              <a:gd name="T12" fmla="*/ 0 w 152"/>
              <a:gd name="T13" fmla="*/ 120 h 136"/>
              <a:gd name="T14" fmla="*/ 0 w 152"/>
              <a:gd name="T15" fmla="*/ 18 h 136"/>
              <a:gd name="T16" fmla="*/ 16 w 152"/>
              <a:gd name="T17" fmla="*/ 0 h 136"/>
              <a:gd name="T18" fmla="*/ 44 w 152"/>
              <a:gd name="T19" fmla="*/ 0 h 1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52" h="136">
                <a:moveTo>
                  <a:pt x="108" y="0"/>
                </a:moveTo>
                <a:cubicBezTo>
                  <a:pt x="137" y="0"/>
                  <a:pt x="137" y="0"/>
                  <a:pt x="137" y="0"/>
                </a:cubicBezTo>
                <a:cubicBezTo>
                  <a:pt x="146" y="0"/>
                  <a:pt x="152" y="9"/>
                  <a:pt x="152" y="18"/>
                </a:cubicBezTo>
                <a:cubicBezTo>
                  <a:pt x="152" y="120"/>
                  <a:pt x="152" y="120"/>
                  <a:pt x="152" y="120"/>
                </a:cubicBezTo>
                <a:cubicBezTo>
                  <a:pt x="152" y="129"/>
                  <a:pt x="146" y="136"/>
                  <a:pt x="137" y="136"/>
                </a:cubicBezTo>
                <a:cubicBezTo>
                  <a:pt x="16" y="136"/>
                  <a:pt x="16" y="136"/>
                  <a:pt x="16" y="136"/>
                </a:cubicBezTo>
                <a:cubicBezTo>
                  <a:pt x="7" y="136"/>
                  <a:pt x="0" y="129"/>
                  <a:pt x="0" y="120"/>
                </a:cubicBezTo>
                <a:cubicBezTo>
                  <a:pt x="0" y="18"/>
                  <a:pt x="0" y="18"/>
                  <a:pt x="0" y="18"/>
                </a:cubicBezTo>
                <a:cubicBezTo>
                  <a:pt x="0" y="9"/>
                  <a:pt x="7" y="0"/>
                  <a:pt x="16" y="0"/>
                </a:cubicBezTo>
                <a:cubicBezTo>
                  <a:pt x="44" y="0"/>
                  <a:pt x="44" y="0"/>
                  <a:pt x="44" y="0"/>
                </a:cubicBezTo>
              </a:path>
            </a:pathLst>
          </a:custGeom>
          <a:noFill/>
          <a:ln w="25400" cap="rnd">
            <a:solidFill>
              <a:schemeClr val="bg1">
                <a:lumMod val="65000"/>
              </a:schemeClr>
            </a:solidFill>
            <a:prstDash val="solid"/>
            <a:round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Line 6"/>
          <p:cNvSpPr>
            <a:spLocks noChangeShapeType="1"/>
          </p:cNvSpPr>
          <p:nvPr/>
        </p:nvSpPr>
        <p:spPr bwMode="auto">
          <a:xfrm flipV="1">
            <a:off x="3030538" y="993776"/>
            <a:ext cx="0" cy="242888"/>
          </a:xfrm>
          <a:prstGeom prst="line">
            <a:avLst/>
          </a:prstGeom>
          <a:noFill/>
          <a:ln w="25400" cap="rnd">
            <a:solidFill>
              <a:schemeClr val="bg1">
                <a:lumMod val="65000"/>
              </a:schemeClr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Line 7"/>
          <p:cNvSpPr>
            <a:spLocks noChangeShapeType="1"/>
          </p:cNvSpPr>
          <p:nvPr/>
        </p:nvSpPr>
        <p:spPr bwMode="auto">
          <a:xfrm>
            <a:off x="3030538" y="982663"/>
            <a:ext cx="60325" cy="63500"/>
          </a:xfrm>
          <a:prstGeom prst="line">
            <a:avLst/>
          </a:prstGeom>
          <a:noFill/>
          <a:ln w="25400" cap="rnd">
            <a:solidFill>
              <a:schemeClr val="bg1">
                <a:lumMod val="65000"/>
              </a:schemeClr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" name="Line 8"/>
          <p:cNvSpPr>
            <a:spLocks noChangeShapeType="1"/>
          </p:cNvSpPr>
          <p:nvPr/>
        </p:nvSpPr>
        <p:spPr bwMode="auto">
          <a:xfrm flipV="1">
            <a:off x="2967038" y="982663"/>
            <a:ext cx="63500" cy="60325"/>
          </a:xfrm>
          <a:prstGeom prst="line">
            <a:avLst/>
          </a:prstGeom>
          <a:noFill/>
          <a:ln w="25400" cap="rnd">
            <a:solidFill>
              <a:schemeClr val="bg1">
                <a:lumMod val="65000"/>
              </a:schemeClr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" name="Freeform 9"/>
          <p:cNvSpPr>
            <a:spLocks noEditPoints="1"/>
          </p:cNvSpPr>
          <p:nvPr/>
        </p:nvSpPr>
        <p:spPr bwMode="auto">
          <a:xfrm>
            <a:off x="938213" y="969963"/>
            <a:ext cx="552450" cy="541338"/>
          </a:xfrm>
          <a:custGeom>
            <a:avLst/>
            <a:gdLst>
              <a:gd name="T0" fmla="*/ 178 w 183"/>
              <a:gd name="T1" fmla="*/ 158 h 179"/>
              <a:gd name="T2" fmla="*/ 140 w 183"/>
              <a:gd name="T3" fmla="*/ 120 h 179"/>
              <a:gd name="T4" fmla="*/ 153 w 183"/>
              <a:gd name="T5" fmla="*/ 77 h 179"/>
              <a:gd name="T6" fmla="*/ 77 w 183"/>
              <a:gd name="T7" fmla="*/ 0 h 179"/>
              <a:gd name="T8" fmla="*/ 0 w 183"/>
              <a:gd name="T9" fmla="*/ 77 h 179"/>
              <a:gd name="T10" fmla="*/ 77 w 183"/>
              <a:gd name="T11" fmla="*/ 153 h 179"/>
              <a:gd name="T12" fmla="*/ 122 w 183"/>
              <a:gd name="T13" fmla="*/ 138 h 179"/>
              <a:gd name="T14" fmla="*/ 160 w 183"/>
              <a:gd name="T15" fmla="*/ 176 h 179"/>
              <a:gd name="T16" fmla="*/ 169 w 183"/>
              <a:gd name="T17" fmla="*/ 179 h 179"/>
              <a:gd name="T18" fmla="*/ 178 w 183"/>
              <a:gd name="T19" fmla="*/ 176 h 179"/>
              <a:gd name="T20" fmla="*/ 178 w 183"/>
              <a:gd name="T21" fmla="*/ 158 h 179"/>
              <a:gd name="T22" fmla="*/ 8 w 183"/>
              <a:gd name="T23" fmla="*/ 77 h 179"/>
              <a:gd name="T24" fmla="*/ 77 w 183"/>
              <a:gd name="T25" fmla="*/ 8 h 179"/>
              <a:gd name="T26" fmla="*/ 145 w 183"/>
              <a:gd name="T27" fmla="*/ 77 h 179"/>
              <a:gd name="T28" fmla="*/ 77 w 183"/>
              <a:gd name="T29" fmla="*/ 145 h 179"/>
              <a:gd name="T30" fmla="*/ 8 w 183"/>
              <a:gd name="T31" fmla="*/ 77 h 179"/>
              <a:gd name="T32" fmla="*/ 172 w 183"/>
              <a:gd name="T33" fmla="*/ 170 h 179"/>
              <a:gd name="T34" fmla="*/ 169 w 183"/>
              <a:gd name="T35" fmla="*/ 171 h 179"/>
              <a:gd name="T36" fmla="*/ 166 w 183"/>
              <a:gd name="T37" fmla="*/ 170 h 179"/>
              <a:gd name="T38" fmla="*/ 130 w 183"/>
              <a:gd name="T39" fmla="*/ 134 h 179"/>
              <a:gd name="T40" fmla="*/ 136 w 183"/>
              <a:gd name="T41" fmla="*/ 128 h 179"/>
              <a:gd name="T42" fmla="*/ 172 w 183"/>
              <a:gd name="T43" fmla="*/ 164 h 179"/>
              <a:gd name="T44" fmla="*/ 172 w 183"/>
              <a:gd name="T45" fmla="*/ 170 h 1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183" h="179">
                <a:moveTo>
                  <a:pt x="178" y="158"/>
                </a:moveTo>
                <a:cubicBezTo>
                  <a:pt x="140" y="120"/>
                  <a:pt x="140" y="120"/>
                  <a:pt x="140" y="120"/>
                </a:cubicBezTo>
                <a:cubicBezTo>
                  <a:pt x="148" y="107"/>
                  <a:pt x="153" y="93"/>
                  <a:pt x="153" y="77"/>
                </a:cubicBezTo>
                <a:cubicBezTo>
                  <a:pt x="153" y="34"/>
                  <a:pt x="119" y="0"/>
                  <a:pt x="77" y="0"/>
                </a:cubicBezTo>
                <a:cubicBezTo>
                  <a:pt x="34" y="0"/>
                  <a:pt x="0" y="34"/>
                  <a:pt x="0" y="77"/>
                </a:cubicBezTo>
                <a:cubicBezTo>
                  <a:pt x="0" y="119"/>
                  <a:pt x="34" y="153"/>
                  <a:pt x="77" y="153"/>
                </a:cubicBezTo>
                <a:cubicBezTo>
                  <a:pt x="94" y="153"/>
                  <a:pt x="109" y="147"/>
                  <a:pt x="122" y="138"/>
                </a:cubicBezTo>
                <a:cubicBezTo>
                  <a:pt x="160" y="176"/>
                  <a:pt x="160" y="176"/>
                  <a:pt x="160" y="176"/>
                </a:cubicBezTo>
                <a:cubicBezTo>
                  <a:pt x="162" y="178"/>
                  <a:pt x="166" y="179"/>
                  <a:pt x="169" y="179"/>
                </a:cubicBezTo>
                <a:cubicBezTo>
                  <a:pt x="172" y="179"/>
                  <a:pt x="175" y="178"/>
                  <a:pt x="178" y="176"/>
                </a:cubicBezTo>
                <a:cubicBezTo>
                  <a:pt x="183" y="171"/>
                  <a:pt x="183" y="163"/>
                  <a:pt x="178" y="158"/>
                </a:cubicBezTo>
                <a:close/>
                <a:moveTo>
                  <a:pt x="8" y="77"/>
                </a:moveTo>
                <a:cubicBezTo>
                  <a:pt x="8" y="39"/>
                  <a:pt x="39" y="8"/>
                  <a:pt x="77" y="8"/>
                </a:cubicBezTo>
                <a:cubicBezTo>
                  <a:pt x="114" y="8"/>
                  <a:pt x="145" y="39"/>
                  <a:pt x="145" y="77"/>
                </a:cubicBezTo>
                <a:cubicBezTo>
                  <a:pt x="145" y="114"/>
                  <a:pt x="114" y="145"/>
                  <a:pt x="77" y="145"/>
                </a:cubicBezTo>
                <a:cubicBezTo>
                  <a:pt x="39" y="145"/>
                  <a:pt x="8" y="114"/>
                  <a:pt x="8" y="77"/>
                </a:cubicBezTo>
                <a:close/>
                <a:moveTo>
                  <a:pt x="172" y="170"/>
                </a:moveTo>
                <a:cubicBezTo>
                  <a:pt x="171" y="171"/>
                  <a:pt x="170" y="171"/>
                  <a:pt x="169" y="171"/>
                </a:cubicBezTo>
                <a:cubicBezTo>
                  <a:pt x="168" y="171"/>
                  <a:pt x="167" y="171"/>
                  <a:pt x="166" y="170"/>
                </a:cubicBezTo>
                <a:cubicBezTo>
                  <a:pt x="130" y="134"/>
                  <a:pt x="130" y="134"/>
                  <a:pt x="130" y="134"/>
                </a:cubicBezTo>
                <a:cubicBezTo>
                  <a:pt x="136" y="128"/>
                  <a:pt x="136" y="128"/>
                  <a:pt x="136" y="128"/>
                </a:cubicBezTo>
                <a:cubicBezTo>
                  <a:pt x="172" y="164"/>
                  <a:pt x="172" y="164"/>
                  <a:pt x="172" y="164"/>
                </a:cubicBezTo>
                <a:cubicBezTo>
                  <a:pt x="174" y="165"/>
                  <a:pt x="174" y="168"/>
                  <a:pt x="172" y="17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" name="Freeform 10"/>
          <p:cNvSpPr>
            <a:spLocks noEditPoints="1"/>
          </p:cNvSpPr>
          <p:nvPr/>
        </p:nvSpPr>
        <p:spPr bwMode="auto">
          <a:xfrm>
            <a:off x="1001713" y="1036638"/>
            <a:ext cx="334963" cy="334963"/>
          </a:xfrm>
          <a:custGeom>
            <a:avLst/>
            <a:gdLst>
              <a:gd name="T0" fmla="*/ 55 w 111"/>
              <a:gd name="T1" fmla="*/ 0 h 111"/>
              <a:gd name="T2" fmla="*/ 0 w 111"/>
              <a:gd name="T3" fmla="*/ 55 h 111"/>
              <a:gd name="T4" fmla="*/ 55 w 111"/>
              <a:gd name="T5" fmla="*/ 111 h 111"/>
              <a:gd name="T6" fmla="*/ 111 w 111"/>
              <a:gd name="T7" fmla="*/ 55 h 111"/>
              <a:gd name="T8" fmla="*/ 55 w 111"/>
              <a:gd name="T9" fmla="*/ 0 h 111"/>
              <a:gd name="T10" fmla="*/ 55 w 111"/>
              <a:gd name="T11" fmla="*/ 107 h 111"/>
              <a:gd name="T12" fmla="*/ 4 w 111"/>
              <a:gd name="T13" fmla="*/ 55 h 111"/>
              <a:gd name="T14" fmla="*/ 55 w 111"/>
              <a:gd name="T15" fmla="*/ 4 h 111"/>
              <a:gd name="T16" fmla="*/ 107 w 111"/>
              <a:gd name="T17" fmla="*/ 55 h 111"/>
              <a:gd name="T18" fmla="*/ 55 w 111"/>
              <a:gd name="T19" fmla="*/ 107 h 1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1" h="111">
                <a:moveTo>
                  <a:pt x="55" y="0"/>
                </a:moveTo>
                <a:cubicBezTo>
                  <a:pt x="25" y="0"/>
                  <a:pt x="0" y="24"/>
                  <a:pt x="0" y="55"/>
                </a:cubicBezTo>
                <a:cubicBezTo>
                  <a:pt x="0" y="86"/>
                  <a:pt x="25" y="111"/>
                  <a:pt x="55" y="111"/>
                </a:cubicBezTo>
                <a:cubicBezTo>
                  <a:pt x="86" y="111"/>
                  <a:pt x="111" y="86"/>
                  <a:pt x="111" y="55"/>
                </a:cubicBezTo>
                <a:cubicBezTo>
                  <a:pt x="111" y="24"/>
                  <a:pt x="86" y="0"/>
                  <a:pt x="55" y="0"/>
                </a:cubicBezTo>
                <a:close/>
                <a:moveTo>
                  <a:pt x="55" y="107"/>
                </a:moveTo>
                <a:cubicBezTo>
                  <a:pt x="27" y="107"/>
                  <a:pt x="4" y="83"/>
                  <a:pt x="4" y="55"/>
                </a:cubicBezTo>
                <a:cubicBezTo>
                  <a:pt x="4" y="27"/>
                  <a:pt x="27" y="4"/>
                  <a:pt x="55" y="4"/>
                </a:cubicBezTo>
                <a:cubicBezTo>
                  <a:pt x="84" y="4"/>
                  <a:pt x="107" y="27"/>
                  <a:pt x="107" y="55"/>
                </a:cubicBezTo>
                <a:cubicBezTo>
                  <a:pt x="107" y="83"/>
                  <a:pt x="84" y="107"/>
                  <a:pt x="55" y="107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" name="Freeform 11"/>
          <p:cNvSpPr>
            <a:spLocks noEditPoints="1"/>
          </p:cNvSpPr>
          <p:nvPr/>
        </p:nvSpPr>
        <p:spPr bwMode="auto">
          <a:xfrm>
            <a:off x="2728913" y="2722563"/>
            <a:ext cx="615950" cy="482600"/>
          </a:xfrm>
          <a:custGeom>
            <a:avLst/>
            <a:gdLst>
              <a:gd name="T0" fmla="*/ 187 w 204"/>
              <a:gd name="T1" fmla="*/ 24 h 160"/>
              <a:gd name="T2" fmla="*/ 155 w 204"/>
              <a:gd name="T3" fmla="*/ 24 h 160"/>
              <a:gd name="T4" fmla="*/ 149 w 204"/>
              <a:gd name="T5" fmla="*/ 0 h 160"/>
              <a:gd name="T6" fmla="*/ 55 w 204"/>
              <a:gd name="T7" fmla="*/ 0 h 160"/>
              <a:gd name="T8" fmla="*/ 49 w 204"/>
              <a:gd name="T9" fmla="*/ 24 h 160"/>
              <a:gd name="T10" fmla="*/ 17 w 204"/>
              <a:gd name="T11" fmla="*/ 24 h 160"/>
              <a:gd name="T12" fmla="*/ 0 w 204"/>
              <a:gd name="T13" fmla="*/ 41 h 160"/>
              <a:gd name="T14" fmla="*/ 0 w 204"/>
              <a:gd name="T15" fmla="*/ 144 h 160"/>
              <a:gd name="T16" fmla="*/ 17 w 204"/>
              <a:gd name="T17" fmla="*/ 160 h 160"/>
              <a:gd name="T18" fmla="*/ 187 w 204"/>
              <a:gd name="T19" fmla="*/ 160 h 160"/>
              <a:gd name="T20" fmla="*/ 204 w 204"/>
              <a:gd name="T21" fmla="*/ 144 h 160"/>
              <a:gd name="T22" fmla="*/ 204 w 204"/>
              <a:gd name="T23" fmla="*/ 41 h 160"/>
              <a:gd name="T24" fmla="*/ 187 w 204"/>
              <a:gd name="T25" fmla="*/ 24 h 160"/>
              <a:gd name="T26" fmla="*/ 196 w 204"/>
              <a:gd name="T27" fmla="*/ 144 h 160"/>
              <a:gd name="T28" fmla="*/ 187 w 204"/>
              <a:gd name="T29" fmla="*/ 152 h 160"/>
              <a:gd name="T30" fmla="*/ 17 w 204"/>
              <a:gd name="T31" fmla="*/ 152 h 160"/>
              <a:gd name="T32" fmla="*/ 8 w 204"/>
              <a:gd name="T33" fmla="*/ 144 h 160"/>
              <a:gd name="T34" fmla="*/ 8 w 204"/>
              <a:gd name="T35" fmla="*/ 41 h 160"/>
              <a:gd name="T36" fmla="*/ 17 w 204"/>
              <a:gd name="T37" fmla="*/ 32 h 160"/>
              <a:gd name="T38" fmla="*/ 52 w 204"/>
              <a:gd name="T39" fmla="*/ 32 h 160"/>
              <a:gd name="T40" fmla="*/ 55 w 204"/>
              <a:gd name="T41" fmla="*/ 30 h 160"/>
              <a:gd name="T42" fmla="*/ 56 w 204"/>
              <a:gd name="T43" fmla="*/ 30 h 160"/>
              <a:gd name="T44" fmla="*/ 61 w 204"/>
              <a:gd name="T45" fmla="*/ 8 h 160"/>
              <a:gd name="T46" fmla="*/ 142 w 204"/>
              <a:gd name="T47" fmla="*/ 8 h 160"/>
              <a:gd name="T48" fmla="*/ 148 w 204"/>
              <a:gd name="T49" fmla="*/ 30 h 160"/>
              <a:gd name="T50" fmla="*/ 149 w 204"/>
              <a:gd name="T51" fmla="*/ 30 h 160"/>
              <a:gd name="T52" fmla="*/ 152 w 204"/>
              <a:gd name="T53" fmla="*/ 32 h 160"/>
              <a:gd name="T54" fmla="*/ 187 w 204"/>
              <a:gd name="T55" fmla="*/ 32 h 160"/>
              <a:gd name="T56" fmla="*/ 196 w 204"/>
              <a:gd name="T57" fmla="*/ 41 h 160"/>
              <a:gd name="T58" fmla="*/ 196 w 204"/>
              <a:gd name="T59" fmla="*/ 144 h 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204" h="160">
                <a:moveTo>
                  <a:pt x="187" y="24"/>
                </a:moveTo>
                <a:cubicBezTo>
                  <a:pt x="155" y="24"/>
                  <a:pt x="155" y="24"/>
                  <a:pt x="155" y="24"/>
                </a:cubicBezTo>
                <a:cubicBezTo>
                  <a:pt x="149" y="0"/>
                  <a:pt x="149" y="0"/>
                  <a:pt x="149" y="0"/>
                </a:cubicBezTo>
                <a:cubicBezTo>
                  <a:pt x="55" y="0"/>
                  <a:pt x="55" y="0"/>
                  <a:pt x="55" y="0"/>
                </a:cubicBezTo>
                <a:cubicBezTo>
                  <a:pt x="49" y="24"/>
                  <a:pt x="49" y="24"/>
                  <a:pt x="49" y="24"/>
                </a:cubicBezTo>
                <a:cubicBezTo>
                  <a:pt x="17" y="24"/>
                  <a:pt x="17" y="24"/>
                  <a:pt x="17" y="24"/>
                </a:cubicBezTo>
                <a:cubicBezTo>
                  <a:pt x="8" y="24"/>
                  <a:pt x="0" y="32"/>
                  <a:pt x="0" y="41"/>
                </a:cubicBezTo>
                <a:cubicBezTo>
                  <a:pt x="0" y="144"/>
                  <a:pt x="0" y="144"/>
                  <a:pt x="0" y="144"/>
                </a:cubicBezTo>
                <a:cubicBezTo>
                  <a:pt x="0" y="153"/>
                  <a:pt x="8" y="160"/>
                  <a:pt x="17" y="160"/>
                </a:cubicBezTo>
                <a:cubicBezTo>
                  <a:pt x="187" y="160"/>
                  <a:pt x="187" y="160"/>
                  <a:pt x="187" y="160"/>
                </a:cubicBezTo>
                <a:cubicBezTo>
                  <a:pt x="196" y="160"/>
                  <a:pt x="204" y="153"/>
                  <a:pt x="204" y="144"/>
                </a:cubicBezTo>
                <a:cubicBezTo>
                  <a:pt x="204" y="41"/>
                  <a:pt x="204" y="41"/>
                  <a:pt x="204" y="41"/>
                </a:cubicBezTo>
                <a:cubicBezTo>
                  <a:pt x="204" y="32"/>
                  <a:pt x="196" y="24"/>
                  <a:pt x="187" y="24"/>
                </a:cubicBezTo>
                <a:close/>
                <a:moveTo>
                  <a:pt x="196" y="144"/>
                </a:moveTo>
                <a:cubicBezTo>
                  <a:pt x="196" y="148"/>
                  <a:pt x="192" y="152"/>
                  <a:pt x="187" y="152"/>
                </a:cubicBezTo>
                <a:cubicBezTo>
                  <a:pt x="17" y="152"/>
                  <a:pt x="17" y="152"/>
                  <a:pt x="17" y="152"/>
                </a:cubicBezTo>
                <a:cubicBezTo>
                  <a:pt x="12" y="152"/>
                  <a:pt x="8" y="148"/>
                  <a:pt x="8" y="144"/>
                </a:cubicBezTo>
                <a:cubicBezTo>
                  <a:pt x="8" y="41"/>
                  <a:pt x="8" y="41"/>
                  <a:pt x="8" y="41"/>
                </a:cubicBezTo>
                <a:cubicBezTo>
                  <a:pt x="8" y="37"/>
                  <a:pt x="13" y="32"/>
                  <a:pt x="17" y="32"/>
                </a:cubicBezTo>
                <a:cubicBezTo>
                  <a:pt x="52" y="32"/>
                  <a:pt x="52" y="32"/>
                  <a:pt x="52" y="32"/>
                </a:cubicBezTo>
                <a:cubicBezTo>
                  <a:pt x="53" y="32"/>
                  <a:pt x="55" y="31"/>
                  <a:pt x="55" y="30"/>
                </a:cubicBezTo>
                <a:cubicBezTo>
                  <a:pt x="56" y="30"/>
                  <a:pt x="56" y="30"/>
                  <a:pt x="56" y="30"/>
                </a:cubicBezTo>
                <a:cubicBezTo>
                  <a:pt x="61" y="8"/>
                  <a:pt x="61" y="8"/>
                  <a:pt x="61" y="8"/>
                </a:cubicBezTo>
                <a:cubicBezTo>
                  <a:pt x="142" y="8"/>
                  <a:pt x="142" y="8"/>
                  <a:pt x="142" y="8"/>
                </a:cubicBezTo>
                <a:cubicBezTo>
                  <a:pt x="148" y="30"/>
                  <a:pt x="148" y="30"/>
                  <a:pt x="148" y="30"/>
                </a:cubicBezTo>
                <a:cubicBezTo>
                  <a:pt x="149" y="30"/>
                  <a:pt x="149" y="30"/>
                  <a:pt x="149" y="30"/>
                </a:cubicBezTo>
                <a:cubicBezTo>
                  <a:pt x="149" y="31"/>
                  <a:pt x="151" y="32"/>
                  <a:pt x="152" y="32"/>
                </a:cubicBezTo>
                <a:cubicBezTo>
                  <a:pt x="187" y="32"/>
                  <a:pt x="187" y="32"/>
                  <a:pt x="187" y="32"/>
                </a:cubicBezTo>
                <a:cubicBezTo>
                  <a:pt x="192" y="32"/>
                  <a:pt x="196" y="37"/>
                  <a:pt x="196" y="41"/>
                </a:cubicBezTo>
                <a:lnTo>
                  <a:pt x="196" y="14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" name="Freeform 12"/>
          <p:cNvSpPr>
            <a:spLocks noEditPoints="1"/>
          </p:cNvSpPr>
          <p:nvPr/>
        </p:nvSpPr>
        <p:spPr bwMode="auto">
          <a:xfrm>
            <a:off x="2894013" y="2840038"/>
            <a:ext cx="276225" cy="277813"/>
          </a:xfrm>
          <a:custGeom>
            <a:avLst/>
            <a:gdLst>
              <a:gd name="T0" fmla="*/ 46 w 91"/>
              <a:gd name="T1" fmla="*/ 0 h 92"/>
              <a:gd name="T2" fmla="*/ 0 w 91"/>
              <a:gd name="T3" fmla="*/ 46 h 92"/>
              <a:gd name="T4" fmla="*/ 46 w 91"/>
              <a:gd name="T5" fmla="*/ 92 h 92"/>
              <a:gd name="T6" fmla="*/ 91 w 91"/>
              <a:gd name="T7" fmla="*/ 46 h 92"/>
              <a:gd name="T8" fmla="*/ 46 w 91"/>
              <a:gd name="T9" fmla="*/ 0 h 92"/>
              <a:gd name="T10" fmla="*/ 46 w 91"/>
              <a:gd name="T11" fmla="*/ 84 h 92"/>
              <a:gd name="T12" fmla="*/ 8 w 91"/>
              <a:gd name="T13" fmla="*/ 46 h 92"/>
              <a:gd name="T14" fmla="*/ 46 w 91"/>
              <a:gd name="T15" fmla="*/ 8 h 92"/>
              <a:gd name="T16" fmla="*/ 83 w 91"/>
              <a:gd name="T17" fmla="*/ 46 h 92"/>
              <a:gd name="T18" fmla="*/ 46 w 91"/>
              <a:gd name="T19" fmla="*/ 84 h 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1" h="92">
                <a:moveTo>
                  <a:pt x="46" y="0"/>
                </a:moveTo>
                <a:cubicBezTo>
                  <a:pt x="20" y="0"/>
                  <a:pt x="0" y="21"/>
                  <a:pt x="0" y="46"/>
                </a:cubicBezTo>
                <a:cubicBezTo>
                  <a:pt x="0" y="72"/>
                  <a:pt x="20" y="92"/>
                  <a:pt x="46" y="92"/>
                </a:cubicBezTo>
                <a:cubicBezTo>
                  <a:pt x="71" y="92"/>
                  <a:pt x="91" y="72"/>
                  <a:pt x="91" y="46"/>
                </a:cubicBezTo>
                <a:cubicBezTo>
                  <a:pt x="91" y="21"/>
                  <a:pt x="71" y="0"/>
                  <a:pt x="46" y="0"/>
                </a:cubicBezTo>
                <a:close/>
                <a:moveTo>
                  <a:pt x="46" y="84"/>
                </a:moveTo>
                <a:cubicBezTo>
                  <a:pt x="25" y="84"/>
                  <a:pt x="8" y="67"/>
                  <a:pt x="8" y="46"/>
                </a:cubicBezTo>
                <a:cubicBezTo>
                  <a:pt x="8" y="25"/>
                  <a:pt x="25" y="8"/>
                  <a:pt x="46" y="8"/>
                </a:cubicBezTo>
                <a:cubicBezTo>
                  <a:pt x="66" y="8"/>
                  <a:pt x="83" y="25"/>
                  <a:pt x="83" y="46"/>
                </a:cubicBezTo>
                <a:cubicBezTo>
                  <a:pt x="83" y="67"/>
                  <a:pt x="66" y="84"/>
                  <a:pt x="46" y="84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" name="Freeform 13"/>
          <p:cNvSpPr>
            <a:spLocks noEditPoints="1"/>
          </p:cNvSpPr>
          <p:nvPr/>
        </p:nvSpPr>
        <p:spPr bwMode="auto">
          <a:xfrm>
            <a:off x="2952751" y="2897188"/>
            <a:ext cx="161925" cy="166688"/>
          </a:xfrm>
          <a:custGeom>
            <a:avLst/>
            <a:gdLst>
              <a:gd name="T0" fmla="*/ 27 w 54"/>
              <a:gd name="T1" fmla="*/ 0 h 55"/>
              <a:gd name="T2" fmla="*/ 0 w 54"/>
              <a:gd name="T3" fmla="*/ 27 h 55"/>
              <a:gd name="T4" fmla="*/ 27 w 54"/>
              <a:gd name="T5" fmla="*/ 55 h 55"/>
              <a:gd name="T6" fmla="*/ 54 w 54"/>
              <a:gd name="T7" fmla="*/ 27 h 55"/>
              <a:gd name="T8" fmla="*/ 27 w 54"/>
              <a:gd name="T9" fmla="*/ 0 h 55"/>
              <a:gd name="T10" fmla="*/ 27 w 54"/>
              <a:gd name="T11" fmla="*/ 51 h 55"/>
              <a:gd name="T12" fmla="*/ 4 w 54"/>
              <a:gd name="T13" fmla="*/ 27 h 55"/>
              <a:gd name="T14" fmla="*/ 27 w 54"/>
              <a:gd name="T15" fmla="*/ 4 h 55"/>
              <a:gd name="T16" fmla="*/ 50 w 54"/>
              <a:gd name="T17" fmla="*/ 27 h 55"/>
              <a:gd name="T18" fmla="*/ 27 w 54"/>
              <a:gd name="T19" fmla="*/ 51 h 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4" h="55">
                <a:moveTo>
                  <a:pt x="27" y="0"/>
                </a:moveTo>
                <a:cubicBezTo>
                  <a:pt x="12" y="0"/>
                  <a:pt x="0" y="12"/>
                  <a:pt x="0" y="27"/>
                </a:cubicBezTo>
                <a:cubicBezTo>
                  <a:pt x="0" y="43"/>
                  <a:pt x="12" y="55"/>
                  <a:pt x="27" y="55"/>
                </a:cubicBezTo>
                <a:cubicBezTo>
                  <a:pt x="42" y="55"/>
                  <a:pt x="54" y="43"/>
                  <a:pt x="54" y="27"/>
                </a:cubicBezTo>
                <a:cubicBezTo>
                  <a:pt x="54" y="12"/>
                  <a:pt x="42" y="0"/>
                  <a:pt x="27" y="0"/>
                </a:cubicBezTo>
                <a:close/>
                <a:moveTo>
                  <a:pt x="27" y="51"/>
                </a:moveTo>
                <a:cubicBezTo>
                  <a:pt x="14" y="51"/>
                  <a:pt x="4" y="40"/>
                  <a:pt x="4" y="27"/>
                </a:cubicBezTo>
                <a:cubicBezTo>
                  <a:pt x="4" y="15"/>
                  <a:pt x="14" y="4"/>
                  <a:pt x="27" y="4"/>
                </a:cubicBezTo>
                <a:cubicBezTo>
                  <a:pt x="40" y="4"/>
                  <a:pt x="50" y="15"/>
                  <a:pt x="50" y="27"/>
                </a:cubicBezTo>
                <a:cubicBezTo>
                  <a:pt x="50" y="40"/>
                  <a:pt x="40" y="51"/>
                  <a:pt x="27" y="51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2" name="组 1"/>
          <p:cNvGrpSpPr/>
          <p:nvPr/>
        </p:nvGrpSpPr>
        <p:grpSpPr>
          <a:xfrm>
            <a:off x="925513" y="2697163"/>
            <a:ext cx="617538" cy="544513"/>
            <a:chOff x="925513" y="2697163"/>
            <a:chExt cx="617538" cy="544513"/>
          </a:xfrm>
        </p:grpSpPr>
        <p:sp>
          <p:nvSpPr>
            <p:cNvPr id="13" name="Freeform 14"/>
            <p:cNvSpPr>
              <a:spLocks noEditPoints="1"/>
            </p:cNvSpPr>
            <p:nvPr/>
          </p:nvSpPr>
          <p:spPr bwMode="auto">
            <a:xfrm>
              <a:off x="925513" y="2697163"/>
              <a:ext cx="617538" cy="544513"/>
            </a:xfrm>
            <a:custGeom>
              <a:avLst/>
              <a:gdLst>
                <a:gd name="T0" fmla="*/ 204 w 204"/>
                <a:gd name="T1" fmla="*/ 104 h 180"/>
                <a:gd name="T2" fmla="*/ 204 w 204"/>
                <a:gd name="T3" fmla="*/ 102 h 180"/>
                <a:gd name="T4" fmla="*/ 168 w 204"/>
                <a:gd name="T5" fmla="*/ 3 h 180"/>
                <a:gd name="T6" fmla="*/ 164 w 204"/>
                <a:gd name="T7" fmla="*/ 0 h 180"/>
                <a:gd name="T8" fmla="*/ 40 w 204"/>
                <a:gd name="T9" fmla="*/ 0 h 180"/>
                <a:gd name="T10" fmla="*/ 36 w 204"/>
                <a:gd name="T11" fmla="*/ 3 h 180"/>
                <a:gd name="T12" fmla="*/ 0 w 204"/>
                <a:gd name="T13" fmla="*/ 103 h 180"/>
                <a:gd name="T14" fmla="*/ 0 w 204"/>
                <a:gd name="T15" fmla="*/ 104 h 180"/>
                <a:gd name="T16" fmla="*/ 0 w 204"/>
                <a:gd name="T17" fmla="*/ 104 h 180"/>
                <a:gd name="T18" fmla="*/ 0 w 204"/>
                <a:gd name="T19" fmla="*/ 176 h 180"/>
                <a:gd name="T20" fmla="*/ 4 w 204"/>
                <a:gd name="T21" fmla="*/ 180 h 180"/>
                <a:gd name="T22" fmla="*/ 200 w 204"/>
                <a:gd name="T23" fmla="*/ 180 h 180"/>
                <a:gd name="T24" fmla="*/ 204 w 204"/>
                <a:gd name="T25" fmla="*/ 176 h 180"/>
                <a:gd name="T26" fmla="*/ 204 w 204"/>
                <a:gd name="T27" fmla="*/ 104 h 180"/>
                <a:gd name="T28" fmla="*/ 204 w 204"/>
                <a:gd name="T29" fmla="*/ 104 h 180"/>
                <a:gd name="T30" fmla="*/ 43 w 204"/>
                <a:gd name="T31" fmla="*/ 8 h 180"/>
                <a:gd name="T32" fmla="*/ 161 w 204"/>
                <a:gd name="T33" fmla="*/ 8 h 180"/>
                <a:gd name="T34" fmla="*/ 194 w 204"/>
                <a:gd name="T35" fmla="*/ 100 h 180"/>
                <a:gd name="T36" fmla="*/ 142 w 204"/>
                <a:gd name="T37" fmla="*/ 100 h 180"/>
                <a:gd name="T38" fmla="*/ 66 w 204"/>
                <a:gd name="T39" fmla="*/ 100 h 180"/>
                <a:gd name="T40" fmla="*/ 10 w 204"/>
                <a:gd name="T41" fmla="*/ 100 h 180"/>
                <a:gd name="T42" fmla="*/ 43 w 204"/>
                <a:gd name="T43" fmla="*/ 8 h 180"/>
                <a:gd name="T44" fmla="*/ 137 w 204"/>
                <a:gd name="T45" fmla="*/ 108 h 180"/>
                <a:gd name="T46" fmla="*/ 104 w 204"/>
                <a:gd name="T47" fmla="*/ 135 h 180"/>
                <a:gd name="T48" fmla="*/ 70 w 204"/>
                <a:gd name="T49" fmla="*/ 108 h 180"/>
                <a:gd name="T50" fmla="*/ 137 w 204"/>
                <a:gd name="T51" fmla="*/ 108 h 180"/>
                <a:gd name="T52" fmla="*/ 196 w 204"/>
                <a:gd name="T53" fmla="*/ 172 h 180"/>
                <a:gd name="T54" fmla="*/ 8 w 204"/>
                <a:gd name="T55" fmla="*/ 172 h 180"/>
                <a:gd name="T56" fmla="*/ 8 w 204"/>
                <a:gd name="T57" fmla="*/ 108 h 180"/>
                <a:gd name="T58" fmla="*/ 62 w 204"/>
                <a:gd name="T59" fmla="*/ 108 h 180"/>
                <a:gd name="T60" fmla="*/ 104 w 204"/>
                <a:gd name="T61" fmla="*/ 143 h 180"/>
                <a:gd name="T62" fmla="*/ 145 w 204"/>
                <a:gd name="T63" fmla="*/ 108 h 180"/>
                <a:gd name="T64" fmla="*/ 196 w 204"/>
                <a:gd name="T65" fmla="*/ 108 h 180"/>
                <a:gd name="T66" fmla="*/ 196 w 204"/>
                <a:gd name="T67" fmla="*/ 172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04" h="180">
                  <a:moveTo>
                    <a:pt x="204" y="104"/>
                  </a:moveTo>
                  <a:cubicBezTo>
                    <a:pt x="204" y="103"/>
                    <a:pt x="204" y="103"/>
                    <a:pt x="204" y="102"/>
                  </a:cubicBezTo>
                  <a:cubicBezTo>
                    <a:pt x="168" y="3"/>
                    <a:pt x="168" y="3"/>
                    <a:pt x="168" y="3"/>
                  </a:cubicBezTo>
                  <a:cubicBezTo>
                    <a:pt x="167" y="1"/>
                    <a:pt x="166" y="0"/>
                    <a:pt x="164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38" y="0"/>
                    <a:pt x="37" y="1"/>
                    <a:pt x="36" y="3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0" y="103"/>
                    <a:pt x="0" y="103"/>
                    <a:pt x="0" y="104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0" y="176"/>
                    <a:pt x="0" y="176"/>
                    <a:pt x="0" y="176"/>
                  </a:cubicBezTo>
                  <a:cubicBezTo>
                    <a:pt x="0" y="178"/>
                    <a:pt x="2" y="180"/>
                    <a:pt x="4" y="180"/>
                  </a:cubicBezTo>
                  <a:cubicBezTo>
                    <a:pt x="200" y="180"/>
                    <a:pt x="200" y="180"/>
                    <a:pt x="200" y="180"/>
                  </a:cubicBezTo>
                  <a:cubicBezTo>
                    <a:pt x="202" y="180"/>
                    <a:pt x="204" y="178"/>
                    <a:pt x="204" y="176"/>
                  </a:cubicBezTo>
                  <a:cubicBezTo>
                    <a:pt x="204" y="104"/>
                    <a:pt x="204" y="104"/>
                    <a:pt x="204" y="104"/>
                  </a:cubicBezTo>
                  <a:cubicBezTo>
                    <a:pt x="204" y="104"/>
                    <a:pt x="204" y="104"/>
                    <a:pt x="204" y="104"/>
                  </a:cubicBezTo>
                  <a:close/>
                  <a:moveTo>
                    <a:pt x="43" y="8"/>
                  </a:moveTo>
                  <a:cubicBezTo>
                    <a:pt x="161" y="8"/>
                    <a:pt x="161" y="8"/>
                    <a:pt x="161" y="8"/>
                  </a:cubicBezTo>
                  <a:cubicBezTo>
                    <a:pt x="194" y="100"/>
                    <a:pt x="194" y="100"/>
                    <a:pt x="194" y="100"/>
                  </a:cubicBezTo>
                  <a:cubicBezTo>
                    <a:pt x="142" y="100"/>
                    <a:pt x="142" y="100"/>
                    <a:pt x="142" y="100"/>
                  </a:cubicBezTo>
                  <a:cubicBezTo>
                    <a:pt x="66" y="100"/>
                    <a:pt x="66" y="100"/>
                    <a:pt x="66" y="100"/>
                  </a:cubicBezTo>
                  <a:cubicBezTo>
                    <a:pt x="10" y="100"/>
                    <a:pt x="10" y="100"/>
                    <a:pt x="10" y="100"/>
                  </a:cubicBezTo>
                  <a:lnTo>
                    <a:pt x="43" y="8"/>
                  </a:lnTo>
                  <a:close/>
                  <a:moveTo>
                    <a:pt x="137" y="108"/>
                  </a:moveTo>
                  <a:cubicBezTo>
                    <a:pt x="133" y="124"/>
                    <a:pt x="120" y="135"/>
                    <a:pt x="104" y="135"/>
                  </a:cubicBezTo>
                  <a:cubicBezTo>
                    <a:pt x="88" y="135"/>
                    <a:pt x="74" y="124"/>
                    <a:pt x="70" y="108"/>
                  </a:cubicBezTo>
                  <a:lnTo>
                    <a:pt x="137" y="108"/>
                  </a:lnTo>
                  <a:close/>
                  <a:moveTo>
                    <a:pt x="196" y="172"/>
                  </a:moveTo>
                  <a:cubicBezTo>
                    <a:pt x="8" y="172"/>
                    <a:pt x="8" y="172"/>
                    <a:pt x="8" y="172"/>
                  </a:cubicBezTo>
                  <a:cubicBezTo>
                    <a:pt x="8" y="108"/>
                    <a:pt x="8" y="108"/>
                    <a:pt x="8" y="108"/>
                  </a:cubicBezTo>
                  <a:cubicBezTo>
                    <a:pt x="62" y="108"/>
                    <a:pt x="62" y="108"/>
                    <a:pt x="62" y="108"/>
                  </a:cubicBezTo>
                  <a:cubicBezTo>
                    <a:pt x="66" y="128"/>
                    <a:pt x="83" y="143"/>
                    <a:pt x="104" y="143"/>
                  </a:cubicBezTo>
                  <a:cubicBezTo>
                    <a:pt x="124" y="143"/>
                    <a:pt x="141" y="128"/>
                    <a:pt x="145" y="108"/>
                  </a:cubicBezTo>
                  <a:cubicBezTo>
                    <a:pt x="196" y="108"/>
                    <a:pt x="196" y="108"/>
                    <a:pt x="196" y="108"/>
                  </a:cubicBezTo>
                  <a:lnTo>
                    <a:pt x="196" y="172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" name="Freeform 15"/>
            <p:cNvSpPr>
              <a:spLocks/>
            </p:cNvSpPr>
            <p:nvPr/>
          </p:nvSpPr>
          <p:spPr bwMode="auto">
            <a:xfrm>
              <a:off x="992188" y="2951163"/>
              <a:ext cx="471488" cy="12700"/>
            </a:xfrm>
            <a:custGeom>
              <a:avLst/>
              <a:gdLst>
                <a:gd name="T0" fmla="*/ 156 w 156"/>
                <a:gd name="T1" fmla="*/ 2 h 4"/>
                <a:gd name="T2" fmla="*/ 154 w 156"/>
                <a:gd name="T3" fmla="*/ 0 h 4"/>
                <a:gd name="T4" fmla="*/ 2 w 156"/>
                <a:gd name="T5" fmla="*/ 0 h 4"/>
                <a:gd name="T6" fmla="*/ 0 w 156"/>
                <a:gd name="T7" fmla="*/ 2 h 4"/>
                <a:gd name="T8" fmla="*/ 2 w 156"/>
                <a:gd name="T9" fmla="*/ 4 h 4"/>
                <a:gd name="T10" fmla="*/ 154 w 156"/>
                <a:gd name="T11" fmla="*/ 4 h 4"/>
                <a:gd name="T12" fmla="*/ 156 w 156"/>
                <a:gd name="T13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6" h="4">
                  <a:moveTo>
                    <a:pt x="156" y="2"/>
                  </a:moveTo>
                  <a:cubicBezTo>
                    <a:pt x="156" y="1"/>
                    <a:pt x="155" y="0"/>
                    <a:pt x="154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154" y="4"/>
                    <a:pt x="154" y="4"/>
                    <a:pt x="154" y="4"/>
                  </a:cubicBezTo>
                  <a:cubicBezTo>
                    <a:pt x="155" y="4"/>
                    <a:pt x="156" y="3"/>
                    <a:pt x="156" y="2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" name="Freeform 16"/>
            <p:cNvSpPr>
              <a:spLocks/>
            </p:cNvSpPr>
            <p:nvPr/>
          </p:nvSpPr>
          <p:spPr bwMode="auto">
            <a:xfrm>
              <a:off x="1004888" y="2916238"/>
              <a:ext cx="447675" cy="11113"/>
            </a:xfrm>
            <a:custGeom>
              <a:avLst/>
              <a:gdLst>
                <a:gd name="T0" fmla="*/ 2 w 148"/>
                <a:gd name="T1" fmla="*/ 4 h 4"/>
                <a:gd name="T2" fmla="*/ 142 w 148"/>
                <a:gd name="T3" fmla="*/ 4 h 4"/>
                <a:gd name="T4" fmla="*/ 146 w 148"/>
                <a:gd name="T5" fmla="*/ 4 h 4"/>
                <a:gd name="T6" fmla="*/ 148 w 148"/>
                <a:gd name="T7" fmla="*/ 2 h 4"/>
                <a:gd name="T8" fmla="*/ 146 w 148"/>
                <a:gd name="T9" fmla="*/ 0 h 4"/>
                <a:gd name="T10" fmla="*/ 142 w 148"/>
                <a:gd name="T11" fmla="*/ 0 h 4"/>
                <a:gd name="T12" fmla="*/ 2 w 148"/>
                <a:gd name="T13" fmla="*/ 0 h 4"/>
                <a:gd name="T14" fmla="*/ 0 w 148"/>
                <a:gd name="T15" fmla="*/ 2 h 4"/>
                <a:gd name="T16" fmla="*/ 2 w 148"/>
                <a:gd name="T17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8" h="4">
                  <a:moveTo>
                    <a:pt x="2" y="4"/>
                  </a:moveTo>
                  <a:cubicBezTo>
                    <a:pt x="142" y="4"/>
                    <a:pt x="142" y="4"/>
                    <a:pt x="142" y="4"/>
                  </a:cubicBezTo>
                  <a:cubicBezTo>
                    <a:pt x="146" y="4"/>
                    <a:pt x="146" y="4"/>
                    <a:pt x="146" y="4"/>
                  </a:cubicBezTo>
                  <a:cubicBezTo>
                    <a:pt x="147" y="4"/>
                    <a:pt x="148" y="3"/>
                    <a:pt x="148" y="2"/>
                  </a:cubicBezTo>
                  <a:cubicBezTo>
                    <a:pt x="148" y="1"/>
                    <a:pt x="147" y="0"/>
                    <a:pt x="146" y="0"/>
                  </a:cubicBezTo>
                  <a:cubicBezTo>
                    <a:pt x="142" y="0"/>
                    <a:pt x="142" y="0"/>
                    <a:pt x="14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Freeform 17"/>
            <p:cNvSpPr>
              <a:spLocks/>
            </p:cNvSpPr>
            <p:nvPr/>
          </p:nvSpPr>
          <p:spPr bwMode="auto">
            <a:xfrm>
              <a:off x="1016001" y="2879726"/>
              <a:ext cx="423863" cy="11113"/>
            </a:xfrm>
            <a:custGeom>
              <a:avLst/>
              <a:gdLst>
                <a:gd name="T0" fmla="*/ 2 w 140"/>
                <a:gd name="T1" fmla="*/ 4 h 4"/>
                <a:gd name="T2" fmla="*/ 138 w 140"/>
                <a:gd name="T3" fmla="*/ 4 h 4"/>
                <a:gd name="T4" fmla="*/ 140 w 140"/>
                <a:gd name="T5" fmla="*/ 2 h 4"/>
                <a:gd name="T6" fmla="*/ 138 w 140"/>
                <a:gd name="T7" fmla="*/ 0 h 4"/>
                <a:gd name="T8" fmla="*/ 2 w 140"/>
                <a:gd name="T9" fmla="*/ 0 h 4"/>
                <a:gd name="T10" fmla="*/ 0 w 140"/>
                <a:gd name="T11" fmla="*/ 2 h 4"/>
                <a:gd name="T12" fmla="*/ 2 w 140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0" h="4">
                  <a:moveTo>
                    <a:pt x="2" y="4"/>
                  </a:moveTo>
                  <a:cubicBezTo>
                    <a:pt x="138" y="4"/>
                    <a:pt x="138" y="4"/>
                    <a:pt x="138" y="4"/>
                  </a:cubicBezTo>
                  <a:cubicBezTo>
                    <a:pt x="139" y="4"/>
                    <a:pt x="140" y="3"/>
                    <a:pt x="140" y="2"/>
                  </a:cubicBezTo>
                  <a:cubicBezTo>
                    <a:pt x="140" y="1"/>
                    <a:pt x="139" y="0"/>
                    <a:pt x="138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Freeform 18"/>
            <p:cNvSpPr>
              <a:spLocks/>
            </p:cNvSpPr>
            <p:nvPr/>
          </p:nvSpPr>
          <p:spPr bwMode="auto">
            <a:xfrm>
              <a:off x="1028701" y="2843213"/>
              <a:ext cx="398463" cy="11113"/>
            </a:xfrm>
            <a:custGeom>
              <a:avLst/>
              <a:gdLst>
                <a:gd name="T0" fmla="*/ 2 w 132"/>
                <a:gd name="T1" fmla="*/ 4 h 4"/>
                <a:gd name="T2" fmla="*/ 130 w 132"/>
                <a:gd name="T3" fmla="*/ 4 h 4"/>
                <a:gd name="T4" fmla="*/ 132 w 132"/>
                <a:gd name="T5" fmla="*/ 2 h 4"/>
                <a:gd name="T6" fmla="*/ 130 w 132"/>
                <a:gd name="T7" fmla="*/ 0 h 4"/>
                <a:gd name="T8" fmla="*/ 2 w 132"/>
                <a:gd name="T9" fmla="*/ 0 h 4"/>
                <a:gd name="T10" fmla="*/ 0 w 132"/>
                <a:gd name="T11" fmla="*/ 2 h 4"/>
                <a:gd name="T12" fmla="*/ 2 w 132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2" h="4">
                  <a:moveTo>
                    <a:pt x="2" y="4"/>
                  </a:moveTo>
                  <a:cubicBezTo>
                    <a:pt x="130" y="4"/>
                    <a:pt x="130" y="4"/>
                    <a:pt x="130" y="4"/>
                  </a:cubicBezTo>
                  <a:cubicBezTo>
                    <a:pt x="131" y="4"/>
                    <a:pt x="132" y="3"/>
                    <a:pt x="132" y="2"/>
                  </a:cubicBezTo>
                  <a:cubicBezTo>
                    <a:pt x="132" y="1"/>
                    <a:pt x="131" y="0"/>
                    <a:pt x="130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8" name="Freeform 19"/>
          <p:cNvSpPr>
            <a:spLocks noEditPoints="1"/>
          </p:cNvSpPr>
          <p:nvPr/>
        </p:nvSpPr>
        <p:spPr bwMode="auto">
          <a:xfrm>
            <a:off x="941388" y="1860551"/>
            <a:ext cx="541338" cy="538163"/>
          </a:xfrm>
          <a:custGeom>
            <a:avLst/>
            <a:gdLst>
              <a:gd name="T0" fmla="*/ 90 w 179"/>
              <a:gd name="T1" fmla="*/ 0 h 178"/>
              <a:gd name="T2" fmla="*/ 0 w 179"/>
              <a:gd name="T3" fmla="*/ 89 h 178"/>
              <a:gd name="T4" fmla="*/ 90 w 179"/>
              <a:gd name="T5" fmla="*/ 178 h 178"/>
              <a:gd name="T6" fmla="*/ 179 w 179"/>
              <a:gd name="T7" fmla="*/ 89 h 178"/>
              <a:gd name="T8" fmla="*/ 90 w 179"/>
              <a:gd name="T9" fmla="*/ 0 h 178"/>
              <a:gd name="T10" fmla="*/ 90 w 179"/>
              <a:gd name="T11" fmla="*/ 170 h 178"/>
              <a:gd name="T12" fmla="*/ 8 w 179"/>
              <a:gd name="T13" fmla="*/ 89 h 178"/>
              <a:gd name="T14" fmla="*/ 90 w 179"/>
              <a:gd name="T15" fmla="*/ 8 h 178"/>
              <a:gd name="T16" fmla="*/ 171 w 179"/>
              <a:gd name="T17" fmla="*/ 89 h 178"/>
              <a:gd name="T18" fmla="*/ 90 w 179"/>
              <a:gd name="T19" fmla="*/ 170 h 1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79" h="178">
                <a:moveTo>
                  <a:pt x="90" y="0"/>
                </a:moveTo>
                <a:cubicBezTo>
                  <a:pt x="40" y="0"/>
                  <a:pt x="0" y="40"/>
                  <a:pt x="0" y="89"/>
                </a:cubicBezTo>
                <a:cubicBezTo>
                  <a:pt x="0" y="138"/>
                  <a:pt x="40" y="178"/>
                  <a:pt x="90" y="178"/>
                </a:cubicBezTo>
                <a:cubicBezTo>
                  <a:pt x="139" y="178"/>
                  <a:pt x="179" y="138"/>
                  <a:pt x="179" y="89"/>
                </a:cubicBezTo>
                <a:cubicBezTo>
                  <a:pt x="179" y="40"/>
                  <a:pt x="139" y="0"/>
                  <a:pt x="90" y="0"/>
                </a:cubicBezTo>
                <a:close/>
                <a:moveTo>
                  <a:pt x="90" y="170"/>
                </a:moveTo>
                <a:cubicBezTo>
                  <a:pt x="45" y="170"/>
                  <a:pt x="8" y="134"/>
                  <a:pt x="8" y="89"/>
                </a:cubicBezTo>
                <a:cubicBezTo>
                  <a:pt x="8" y="44"/>
                  <a:pt x="45" y="8"/>
                  <a:pt x="90" y="8"/>
                </a:cubicBezTo>
                <a:cubicBezTo>
                  <a:pt x="134" y="8"/>
                  <a:pt x="171" y="44"/>
                  <a:pt x="171" y="89"/>
                </a:cubicBezTo>
                <a:cubicBezTo>
                  <a:pt x="171" y="134"/>
                  <a:pt x="134" y="170"/>
                  <a:pt x="90" y="17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9" name="Freeform 20"/>
          <p:cNvSpPr>
            <a:spLocks/>
          </p:cNvSpPr>
          <p:nvPr/>
        </p:nvSpPr>
        <p:spPr bwMode="auto">
          <a:xfrm>
            <a:off x="1192213" y="1973263"/>
            <a:ext cx="127000" cy="244475"/>
          </a:xfrm>
          <a:custGeom>
            <a:avLst/>
            <a:gdLst>
              <a:gd name="T0" fmla="*/ 12 w 42"/>
              <a:gd name="T1" fmla="*/ 44 h 81"/>
              <a:gd name="T2" fmla="*/ 12 w 42"/>
              <a:gd name="T3" fmla="*/ 5 h 81"/>
              <a:gd name="T4" fmla="*/ 7 w 42"/>
              <a:gd name="T5" fmla="*/ 0 h 81"/>
              <a:gd name="T6" fmla="*/ 5 w 42"/>
              <a:gd name="T7" fmla="*/ 0 h 81"/>
              <a:gd name="T8" fmla="*/ 0 w 42"/>
              <a:gd name="T9" fmla="*/ 5 h 81"/>
              <a:gd name="T10" fmla="*/ 0 w 42"/>
              <a:gd name="T11" fmla="*/ 35 h 81"/>
              <a:gd name="T12" fmla="*/ 0 w 42"/>
              <a:gd name="T13" fmla="*/ 36 h 81"/>
              <a:gd name="T14" fmla="*/ 0 w 42"/>
              <a:gd name="T15" fmla="*/ 36 h 81"/>
              <a:gd name="T16" fmla="*/ 0 w 42"/>
              <a:gd name="T17" fmla="*/ 47 h 81"/>
              <a:gd name="T18" fmla="*/ 0 w 42"/>
              <a:gd name="T19" fmla="*/ 49 h 81"/>
              <a:gd name="T20" fmla="*/ 3 w 42"/>
              <a:gd name="T21" fmla="*/ 52 h 81"/>
              <a:gd name="T22" fmla="*/ 3 w 42"/>
              <a:gd name="T23" fmla="*/ 52 h 81"/>
              <a:gd name="T24" fmla="*/ 31 w 42"/>
              <a:gd name="T25" fmla="*/ 79 h 81"/>
              <a:gd name="T26" fmla="*/ 35 w 42"/>
              <a:gd name="T27" fmla="*/ 81 h 81"/>
              <a:gd name="T28" fmla="*/ 39 w 42"/>
              <a:gd name="T29" fmla="*/ 79 h 81"/>
              <a:gd name="T30" fmla="*/ 39 w 42"/>
              <a:gd name="T31" fmla="*/ 71 h 81"/>
              <a:gd name="T32" fmla="*/ 12 w 42"/>
              <a:gd name="T33" fmla="*/ 44 h 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42" h="81">
                <a:moveTo>
                  <a:pt x="12" y="44"/>
                </a:moveTo>
                <a:cubicBezTo>
                  <a:pt x="12" y="5"/>
                  <a:pt x="12" y="5"/>
                  <a:pt x="12" y="5"/>
                </a:cubicBezTo>
                <a:cubicBezTo>
                  <a:pt x="12" y="2"/>
                  <a:pt x="10" y="0"/>
                  <a:pt x="7" y="0"/>
                </a:cubicBezTo>
                <a:cubicBezTo>
                  <a:pt x="5" y="0"/>
                  <a:pt x="5" y="0"/>
                  <a:pt x="5" y="0"/>
                </a:cubicBezTo>
                <a:cubicBezTo>
                  <a:pt x="2" y="0"/>
                  <a:pt x="0" y="2"/>
                  <a:pt x="0" y="5"/>
                </a:cubicBezTo>
                <a:cubicBezTo>
                  <a:pt x="0" y="35"/>
                  <a:pt x="0" y="35"/>
                  <a:pt x="0" y="35"/>
                </a:cubicBezTo>
                <a:cubicBezTo>
                  <a:pt x="0" y="36"/>
                  <a:pt x="0" y="36"/>
                  <a:pt x="0" y="36"/>
                </a:cubicBezTo>
                <a:cubicBezTo>
                  <a:pt x="0" y="36"/>
                  <a:pt x="0" y="36"/>
                  <a:pt x="0" y="36"/>
                </a:cubicBezTo>
                <a:cubicBezTo>
                  <a:pt x="0" y="47"/>
                  <a:pt x="0" y="47"/>
                  <a:pt x="0" y="47"/>
                </a:cubicBezTo>
                <a:cubicBezTo>
                  <a:pt x="0" y="48"/>
                  <a:pt x="0" y="48"/>
                  <a:pt x="0" y="49"/>
                </a:cubicBezTo>
                <a:cubicBezTo>
                  <a:pt x="3" y="52"/>
                  <a:pt x="3" y="52"/>
                  <a:pt x="3" y="52"/>
                </a:cubicBezTo>
                <a:cubicBezTo>
                  <a:pt x="3" y="52"/>
                  <a:pt x="3" y="52"/>
                  <a:pt x="3" y="52"/>
                </a:cubicBezTo>
                <a:cubicBezTo>
                  <a:pt x="31" y="79"/>
                  <a:pt x="31" y="79"/>
                  <a:pt x="31" y="79"/>
                </a:cubicBezTo>
                <a:cubicBezTo>
                  <a:pt x="32" y="80"/>
                  <a:pt x="33" y="81"/>
                  <a:pt x="35" y="81"/>
                </a:cubicBezTo>
                <a:cubicBezTo>
                  <a:pt x="37" y="81"/>
                  <a:pt x="38" y="80"/>
                  <a:pt x="39" y="79"/>
                </a:cubicBezTo>
                <a:cubicBezTo>
                  <a:pt x="42" y="77"/>
                  <a:pt x="42" y="73"/>
                  <a:pt x="39" y="71"/>
                </a:cubicBezTo>
                <a:lnTo>
                  <a:pt x="12" y="4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0" name="Freeform 21"/>
          <p:cNvSpPr>
            <a:spLocks noEditPoints="1"/>
          </p:cNvSpPr>
          <p:nvPr/>
        </p:nvSpPr>
        <p:spPr bwMode="auto">
          <a:xfrm>
            <a:off x="995363" y="1912938"/>
            <a:ext cx="438150" cy="438150"/>
          </a:xfrm>
          <a:custGeom>
            <a:avLst/>
            <a:gdLst>
              <a:gd name="T0" fmla="*/ 72 w 145"/>
              <a:gd name="T1" fmla="*/ 0 h 145"/>
              <a:gd name="T2" fmla="*/ 0 w 145"/>
              <a:gd name="T3" fmla="*/ 73 h 145"/>
              <a:gd name="T4" fmla="*/ 72 w 145"/>
              <a:gd name="T5" fmla="*/ 145 h 145"/>
              <a:gd name="T6" fmla="*/ 145 w 145"/>
              <a:gd name="T7" fmla="*/ 73 h 145"/>
              <a:gd name="T8" fmla="*/ 72 w 145"/>
              <a:gd name="T9" fmla="*/ 0 h 145"/>
              <a:gd name="T10" fmla="*/ 72 w 145"/>
              <a:gd name="T11" fmla="*/ 141 h 145"/>
              <a:gd name="T12" fmla="*/ 4 w 145"/>
              <a:gd name="T13" fmla="*/ 73 h 145"/>
              <a:gd name="T14" fmla="*/ 72 w 145"/>
              <a:gd name="T15" fmla="*/ 4 h 145"/>
              <a:gd name="T16" fmla="*/ 141 w 145"/>
              <a:gd name="T17" fmla="*/ 73 h 145"/>
              <a:gd name="T18" fmla="*/ 72 w 145"/>
              <a:gd name="T19" fmla="*/ 141 h 1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45" h="145">
                <a:moveTo>
                  <a:pt x="72" y="0"/>
                </a:moveTo>
                <a:cubicBezTo>
                  <a:pt x="32" y="0"/>
                  <a:pt x="0" y="32"/>
                  <a:pt x="0" y="73"/>
                </a:cubicBezTo>
                <a:cubicBezTo>
                  <a:pt x="0" y="113"/>
                  <a:pt x="32" y="145"/>
                  <a:pt x="72" y="145"/>
                </a:cubicBezTo>
                <a:cubicBezTo>
                  <a:pt x="112" y="145"/>
                  <a:pt x="145" y="113"/>
                  <a:pt x="145" y="73"/>
                </a:cubicBezTo>
                <a:cubicBezTo>
                  <a:pt x="145" y="32"/>
                  <a:pt x="112" y="0"/>
                  <a:pt x="72" y="0"/>
                </a:cubicBezTo>
                <a:close/>
                <a:moveTo>
                  <a:pt x="72" y="141"/>
                </a:moveTo>
                <a:cubicBezTo>
                  <a:pt x="34" y="141"/>
                  <a:pt x="4" y="110"/>
                  <a:pt x="4" y="73"/>
                </a:cubicBezTo>
                <a:cubicBezTo>
                  <a:pt x="4" y="35"/>
                  <a:pt x="34" y="4"/>
                  <a:pt x="72" y="4"/>
                </a:cubicBezTo>
                <a:cubicBezTo>
                  <a:pt x="110" y="4"/>
                  <a:pt x="141" y="35"/>
                  <a:pt x="141" y="73"/>
                </a:cubicBezTo>
                <a:cubicBezTo>
                  <a:pt x="141" y="110"/>
                  <a:pt x="110" y="141"/>
                  <a:pt x="72" y="141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1" name="Freeform 22"/>
          <p:cNvSpPr>
            <a:spLocks noEditPoints="1"/>
          </p:cNvSpPr>
          <p:nvPr/>
        </p:nvSpPr>
        <p:spPr bwMode="auto">
          <a:xfrm>
            <a:off x="1860551" y="1849438"/>
            <a:ext cx="541338" cy="538163"/>
          </a:xfrm>
          <a:custGeom>
            <a:avLst/>
            <a:gdLst>
              <a:gd name="T0" fmla="*/ 156 w 179"/>
              <a:gd name="T1" fmla="*/ 29 h 178"/>
              <a:gd name="T2" fmla="*/ 163 w 179"/>
              <a:gd name="T3" fmla="*/ 22 h 178"/>
              <a:gd name="T4" fmla="*/ 163 w 179"/>
              <a:gd name="T5" fmla="*/ 21 h 178"/>
              <a:gd name="T6" fmla="*/ 166 w 179"/>
              <a:gd name="T7" fmla="*/ 23 h 178"/>
              <a:gd name="T8" fmla="*/ 171 w 179"/>
              <a:gd name="T9" fmla="*/ 23 h 178"/>
              <a:gd name="T10" fmla="*/ 171 w 179"/>
              <a:gd name="T11" fmla="*/ 23 h 178"/>
              <a:gd name="T12" fmla="*/ 171 w 179"/>
              <a:gd name="T13" fmla="*/ 18 h 178"/>
              <a:gd name="T14" fmla="*/ 158 w 179"/>
              <a:gd name="T15" fmla="*/ 5 h 178"/>
              <a:gd name="T16" fmla="*/ 153 w 179"/>
              <a:gd name="T17" fmla="*/ 5 h 178"/>
              <a:gd name="T18" fmla="*/ 153 w 179"/>
              <a:gd name="T19" fmla="*/ 5 h 178"/>
              <a:gd name="T20" fmla="*/ 153 w 179"/>
              <a:gd name="T21" fmla="*/ 10 h 178"/>
              <a:gd name="T22" fmla="*/ 155 w 179"/>
              <a:gd name="T23" fmla="*/ 13 h 178"/>
              <a:gd name="T24" fmla="*/ 154 w 179"/>
              <a:gd name="T25" fmla="*/ 13 h 178"/>
              <a:gd name="T26" fmla="*/ 147 w 179"/>
              <a:gd name="T27" fmla="*/ 20 h 178"/>
              <a:gd name="T28" fmla="*/ 147 w 179"/>
              <a:gd name="T29" fmla="*/ 21 h 178"/>
              <a:gd name="T30" fmla="*/ 90 w 179"/>
              <a:gd name="T31" fmla="*/ 0 h 178"/>
              <a:gd name="T32" fmla="*/ 0 w 179"/>
              <a:gd name="T33" fmla="*/ 89 h 178"/>
              <a:gd name="T34" fmla="*/ 90 w 179"/>
              <a:gd name="T35" fmla="*/ 178 h 178"/>
              <a:gd name="T36" fmla="*/ 179 w 179"/>
              <a:gd name="T37" fmla="*/ 89 h 178"/>
              <a:gd name="T38" fmla="*/ 156 w 179"/>
              <a:gd name="T39" fmla="*/ 29 h 178"/>
              <a:gd name="T40" fmla="*/ 90 w 179"/>
              <a:gd name="T41" fmla="*/ 170 h 178"/>
              <a:gd name="T42" fmla="*/ 8 w 179"/>
              <a:gd name="T43" fmla="*/ 89 h 178"/>
              <a:gd name="T44" fmla="*/ 90 w 179"/>
              <a:gd name="T45" fmla="*/ 8 h 178"/>
              <a:gd name="T46" fmla="*/ 171 w 179"/>
              <a:gd name="T47" fmla="*/ 89 h 178"/>
              <a:gd name="T48" fmla="*/ 90 w 179"/>
              <a:gd name="T49" fmla="*/ 170 h 1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179" h="178">
                <a:moveTo>
                  <a:pt x="156" y="29"/>
                </a:moveTo>
                <a:cubicBezTo>
                  <a:pt x="163" y="22"/>
                  <a:pt x="163" y="22"/>
                  <a:pt x="163" y="22"/>
                </a:cubicBezTo>
                <a:cubicBezTo>
                  <a:pt x="163" y="21"/>
                  <a:pt x="163" y="21"/>
                  <a:pt x="163" y="21"/>
                </a:cubicBezTo>
                <a:cubicBezTo>
                  <a:pt x="166" y="23"/>
                  <a:pt x="166" y="23"/>
                  <a:pt x="166" y="23"/>
                </a:cubicBezTo>
                <a:cubicBezTo>
                  <a:pt x="167" y="25"/>
                  <a:pt x="169" y="24"/>
                  <a:pt x="171" y="23"/>
                </a:cubicBezTo>
                <a:cubicBezTo>
                  <a:pt x="171" y="23"/>
                  <a:pt x="171" y="23"/>
                  <a:pt x="171" y="23"/>
                </a:cubicBezTo>
                <a:cubicBezTo>
                  <a:pt x="172" y="21"/>
                  <a:pt x="173" y="19"/>
                  <a:pt x="171" y="18"/>
                </a:cubicBezTo>
                <a:cubicBezTo>
                  <a:pt x="158" y="5"/>
                  <a:pt x="158" y="5"/>
                  <a:pt x="158" y="5"/>
                </a:cubicBezTo>
                <a:cubicBezTo>
                  <a:pt x="157" y="3"/>
                  <a:pt x="155" y="3"/>
                  <a:pt x="153" y="5"/>
                </a:cubicBezTo>
                <a:cubicBezTo>
                  <a:pt x="153" y="5"/>
                  <a:pt x="153" y="5"/>
                  <a:pt x="153" y="5"/>
                </a:cubicBezTo>
                <a:cubicBezTo>
                  <a:pt x="151" y="7"/>
                  <a:pt x="151" y="9"/>
                  <a:pt x="153" y="10"/>
                </a:cubicBezTo>
                <a:cubicBezTo>
                  <a:pt x="155" y="13"/>
                  <a:pt x="155" y="13"/>
                  <a:pt x="155" y="13"/>
                </a:cubicBezTo>
                <a:cubicBezTo>
                  <a:pt x="155" y="13"/>
                  <a:pt x="155" y="13"/>
                  <a:pt x="154" y="13"/>
                </a:cubicBezTo>
                <a:cubicBezTo>
                  <a:pt x="147" y="20"/>
                  <a:pt x="147" y="20"/>
                  <a:pt x="147" y="20"/>
                </a:cubicBezTo>
                <a:cubicBezTo>
                  <a:pt x="147" y="20"/>
                  <a:pt x="147" y="21"/>
                  <a:pt x="147" y="21"/>
                </a:cubicBezTo>
                <a:cubicBezTo>
                  <a:pt x="131" y="8"/>
                  <a:pt x="111" y="0"/>
                  <a:pt x="90" y="0"/>
                </a:cubicBezTo>
                <a:cubicBezTo>
                  <a:pt x="40" y="0"/>
                  <a:pt x="0" y="40"/>
                  <a:pt x="0" y="89"/>
                </a:cubicBezTo>
                <a:cubicBezTo>
                  <a:pt x="0" y="138"/>
                  <a:pt x="40" y="178"/>
                  <a:pt x="90" y="178"/>
                </a:cubicBezTo>
                <a:cubicBezTo>
                  <a:pt x="139" y="178"/>
                  <a:pt x="179" y="138"/>
                  <a:pt x="179" y="89"/>
                </a:cubicBezTo>
                <a:cubicBezTo>
                  <a:pt x="179" y="66"/>
                  <a:pt x="170" y="45"/>
                  <a:pt x="156" y="29"/>
                </a:cubicBezTo>
                <a:close/>
                <a:moveTo>
                  <a:pt x="90" y="170"/>
                </a:moveTo>
                <a:cubicBezTo>
                  <a:pt x="45" y="170"/>
                  <a:pt x="8" y="134"/>
                  <a:pt x="8" y="89"/>
                </a:cubicBezTo>
                <a:cubicBezTo>
                  <a:pt x="8" y="44"/>
                  <a:pt x="45" y="8"/>
                  <a:pt x="90" y="8"/>
                </a:cubicBezTo>
                <a:cubicBezTo>
                  <a:pt x="134" y="8"/>
                  <a:pt x="171" y="44"/>
                  <a:pt x="171" y="89"/>
                </a:cubicBezTo>
                <a:cubicBezTo>
                  <a:pt x="171" y="134"/>
                  <a:pt x="134" y="170"/>
                  <a:pt x="90" y="17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2" name="Freeform 23"/>
          <p:cNvSpPr>
            <a:spLocks noEditPoints="1"/>
          </p:cNvSpPr>
          <p:nvPr/>
        </p:nvSpPr>
        <p:spPr bwMode="auto">
          <a:xfrm>
            <a:off x="2090738" y="1949451"/>
            <a:ext cx="80963" cy="228600"/>
          </a:xfrm>
          <a:custGeom>
            <a:avLst/>
            <a:gdLst>
              <a:gd name="T0" fmla="*/ 19 w 27"/>
              <a:gd name="T1" fmla="*/ 41 h 76"/>
              <a:gd name="T2" fmla="*/ 19 w 27"/>
              <a:gd name="T3" fmla="*/ 6 h 76"/>
              <a:gd name="T4" fmla="*/ 13 w 27"/>
              <a:gd name="T5" fmla="*/ 0 h 76"/>
              <a:gd name="T6" fmla="*/ 7 w 27"/>
              <a:gd name="T7" fmla="*/ 6 h 76"/>
              <a:gd name="T8" fmla="*/ 7 w 27"/>
              <a:gd name="T9" fmla="*/ 41 h 76"/>
              <a:gd name="T10" fmla="*/ 0 w 27"/>
              <a:gd name="T11" fmla="*/ 53 h 76"/>
              <a:gd name="T12" fmla="*/ 7 w 27"/>
              <a:gd name="T13" fmla="*/ 65 h 76"/>
              <a:gd name="T14" fmla="*/ 7 w 27"/>
              <a:gd name="T15" fmla="*/ 70 h 76"/>
              <a:gd name="T16" fmla="*/ 13 w 27"/>
              <a:gd name="T17" fmla="*/ 76 h 76"/>
              <a:gd name="T18" fmla="*/ 19 w 27"/>
              <a:gd name="T19" fmla="*/ 70 h 76"/>
              <a:gd name="T20" fmla="*/ 19 w 27"/>
              <a:gd name="T21" fmla="*/ 65 h 76"/>
              <a:gd name="T22" fmla="*/ 27 w 27"/>
              <a:gd name="T23" fmla="*/ 53 h 76"/>
              <a:gd name="T24" fmla="*/ 19 w 27"/>
              <a:gd name="T25" fmla="*/ 41 h 76"/>
              <a:gd name="T26" fmla="*/ 13 w 27"/>
              <a:gd name="T27" fmla="*/ 58 h 76"/>
              <a:gd name="T28" fmla="*/ 8 w 27"/>
              <a:gd name="T29" fmla="*/ 53 h 76"/>
              <a:gd name="T30" fmla="*/ 13 w 27"/>
              <a:gd name="T31" fmla="*/ 47 h 76"/>
              <a:gd name="T32" fmla="*/ 19 w 27"/>
              <a:gd name="T33" fmla="*/ 53 h 76"/>
              <a:gd name="T34" fmla="*/ 13 w 27"/>
              <a:gd name="T35" fmla="*/ 58 h 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7" h="76">
                <a:moveTo>
                  <a:pt x="19" y="41"/>
                </a:moveTo>
                <a:cubicBezTo>
                  <a:pt x="19" y="6"/>
                  <a:pt x="19" y="6"/>
                  <a:pt x="19" y="6"/>
                </a:cubicBezTo>
                <a:cubicBezTo>
                  <a:pt x="19" y="3"/>
                  <a:pt x="16" y="0"/>
                  <a:pt x="13" y="0"/>
                </a:cubicBezTo>
                <a:cubicBezTo>
                  <a:pt x="10" y="0"/>
                  <a:pt x="7" y="3"/>
                  <a:pt x="7" y="6"/>
                </a:cubicBezTo>
                <a:cubicBezTo>
                  <a:pt x="7" y="41"/>
                  <a:pt x="7" y="41"/>
                  <a:pt x="7" y="41"/>
                </a:cubicBezTo>
                <a:cubicBezTo>
                  <a:pt x="3" y="43"/>
                  <a:pt x="0" y="48"/>
                  <a:pt x="0" y="53"/>
                </a:cubicBezTo>
                <a:cubicBezTo>
                  <a:pt x="0" y="58"/>
                  <a:pt x="3" y="62"/>
                  <a:pt x="7" y="65"/>
                </a:cubicBezTo>
                <a:cubicBezTo>
                  <a:pt x="7" y="70"/>
                  <a:pt x="7" y="70"/>
                  <a:pt x="7" y="70"/>
                </a:cubicBezTo>
                <a:cubicBezTo>
                  <a:pt x="7" y="73"/>
                  <a:pt x="10" y="76"/>
                  <a:pt x="13" y="76"/>
                </a:cubicBezTo>
                <a:cubicBezTo>
                  <a:pt x="16" y="76"/>
                  <a:pt x="19" y="73"/>
                  <a:pt x="19" y="70"/>
                </a:cubicBezTo>
                <a:cubicBezTo>
                  <a:pt x="19" y="65"/>
                  <a:pt x="19" y="65"/>
                  <a:pt x="19" y="65"/>
                </a:cubicBezTo>
                <a:cubicBezTo>
                  <a:pt x="24" y="63"/>
                  <a:pt x="27" y="58"/>
                  <a:pt x="27" y="53"/>
                </a:cubicBezTo>
                <a:cubicBezTo>
                  <a:pt x="27" y="47"/>
                  <a:pt x="24" y="43"/>
                  <a:pt x="19" y="41"/>
                </a:cubicBezTo>
                <a:close/>
                <a:moveTo>
                  <a:pt x="13" y="58"/>
                </a:moveTo>
                <a:cubicBezTo>
                  <a:pt x="10" y="58"/>
                  <a:pt x="8" y="56"/>
                  <a:pt x="8" y="53"/>
                </a:cubicBezTo>
                <a:cubicBezTo>
                  <a:pt x="8" y="50"/>
                  <a:pt x="10" y="47"/>
                  <a:pt x="13" y="47"/>
                </a:cubicBezTo>
                <a:cubicBezTo>
                  <a:pt x="17" y="47"/>
                  <a:pt x="19" y="50"/>
                  <a:pt x="19" y="53"/>
                </a:cubicBezTo>
                <a:cubicBezTo>
                  <a:pt x="19" y="56"/>
                  <a:pt x="17" y="58"/>
                  <a:pt x="13" y="58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3" name="Freeform 24"/>
          <p:cNvSpPr>
            <a:spLocks noEditPoints="1"/>
          </p:cNvSpPr>
          <p:nvPr/>
        </p:nvSpPr>
        <p:spPr bwMode="auto">
          <a:xfrm>
            <a:off x="1914526" y="1900238"/>
            <a:ext cx="438150" cy="438150"/>
          </a:xfrm>
          <a:custGeom>
            <a:avLst/>
            <a:gdLst>
              <a:gd name="T0" fmla="*/ 72 w 145"/>
              <a:gd name="T1" fmla="*/ 0 h 145"/>
              <a:gd name="T2" fmla="*/ 0 w 145"/>
              <a:gd name="T3" fmla="*/ 73 h 145"/>
              <a:gd name="T4" fmla="*/ 72 w 145"/>
              <a:gd name="T5" fmla="*/ 145 h 145"/>
              <a:gd name="T6" fmla="*/ 145 w 145"/>
              <a:gd name="T7" fmla="*/ 73 h 145"/>
              <a:gd name="T8" fmla="*/ 72 w 145"/>
              <a:gd name="T9" fmla="*/ 0 h 145"/>
              <a:gd name="T10" fmla="*/ 72 w 145"/>
              <a:gd name="T11" fmla="*/ 141 h 145"/>
              <a:gd name="T12" fmla="*/ 4 w 145"/>
              <a:gd name="T13" fmla="*/ 73 h 145"/>
              <a:gd name="T14" fmla="*/ 72 w 145"/>
              <a:gd name="T15" fmla="*/ 4 h 145"/>
              <a:gd name="T16" fmla="*/ 141 w 145"/>
              <a:gd name="T17" fmla="*/ 73 h 145"/>
              <a:gd name="T18" fmla="*/ 72 w 145"/>
              <a:gd name="T19" fmla="*/ 141 h 1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45" h="145">
                <a:moveTo>
                  <a:pt x="72" y="0"/>
                </a:moveTo>
                <a:cubicBezTo>
                  <a:pt x="32" y="0"/>
                  <a:pt x="0" y="32"/>
                  <a:pt x="0" y="73"/>
                </a:cubicBezTo>
                <a:cubicBezTo>
                  <a:pt x="0" y="113"/>
                  <a:pt x="32" y="145"/>
                  <a:pt x="72" y="145"/>
                </a:cubicBezTo>
                <a:cubicBezTo>
                  <a:pt x="112" y="145"/>
                  <a:pt x="145" y="113"/>
                  <a:pt x="145" y="73"/>
                </a:cubicBezTo>
                <a:cubicBezTo>
                  <a:pt x="145" y="32"/>
                  <a:pt x="112" y="0"/>
                  <a:pt x="72" y="0"/>
                </a:cubicBezTo>
                <a:close/>
                <a:moveTo>
                  <a:pt x="72" y="141"/>
                </a:moveTo>
                <a:cubicBezTo>
                  <a:pt x="34" y="141"/>
                  <a:pt x="4" y="110"/>
                  <a:pt x="4" y="73"/>
                </a:cubicBezTo>
                <a:cubicBezTo>
                  <a:pt x="4" y="35"/>
                  <a:pt x="34" y="4"/>
                  <a:pt x="72" y="4"/>
                </a:cubicBezTo>
                <a:cubicBezTo>
                  <a:pt x="110" y="4"/>
                  <a:pt x="141" y="35"/>
                  <a:pt x="141" y="73"/>
                </a:cubicBezTo>
                <a:cubicBezTo>
                  <a:pt x="141" y="110"/>
                  <a:pt x="110" y="141"/>
                  <a:pt x="72" y="141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4" name="Freeform 25"/>
          <p:cNvSpPr>
            <a:spLocks/>
          </p:cNvSpPr>
          <p:nvPr/>
        </p:nvSpPr>
        <p:spPr bwMode="auto">
          <a:xfrm>
            <a:off x="1881188" y="1079501"/>
            <a:ext cx="484188" cy="434975"/>
          </a:xfrm>
          <a:custGeom>
            <a:avLst/>
            <a:gdLst>
              <a:gd name="T0" fmla="*/ 141 w 160"/>
              <a:gd name="T1" fmla="*/ 0 h 144"/>
              <a:gd name="T2" fmla="*/ 112 w 160"/>
              <a:gd name="T3" fmla="*/ 0 h 144"/>
              <a:gd name="T4" fmla="*/ 108 w 160"/>
              <a:gd name="T5" fmla="*/ 4 h 144"/>
              <a:gd name="T6" fmla="*/ 112 w 160"/>
              <a:gd name="T7" fmla="*/ 8 h 144"/>
              <a:gd name="T8" fmla="*/ 141 w 160"/>
              <a:gd name="T9" fmla="*/ 8 h 144"/>
              <a:gd name="T10" fmla="*/ 152 w 160"/>
              <a:gd name="T11" fmla="*/ 22 h 144"/>
              <a:gd name="T12" fmla="*/ 152 w 160"/>
              <a:gd name="T13" fmla="*/ 124 h 144"/>
              <a:gd name="T14" fmla="*/ 141 w 160"/>
              <a:gd name="T15" fmla="*/ 136 h 144"/>
              <a:gd name="T16" fmla="*/ 20 w 160"/>
              <a:gd name="T17" fmla="*/ 136 h 144"/>
              <a:gd name="T18" fmla="*/ 8 w 160"/>
              <a:gd name="T19" fmla="*/ 124 h 144"/>
              <a:gd name="T20" fmla="*/ 8 w 160"/>
              <a:gd name="T21" fmla="*/ 22 h 144"/>
              <a:gd name="T22" fmla="*/ 20 w 160"/>
              <a:gd name="T23" fmla="*/ 8 h 144"/>
              <a:gd name="T24" fmla="*/ 48 w 160"/>
              <a:gd name="T25" fmla="*/ 8 h 144"/>
              <a:gd name="T26" fmla="*/ 52 w 160"/>
              <a:gd name="T27" fmla="*/ 4 h 144"/>
              <a:gd name="T28" fmla="*/ 48 w 160"/>
              <a:gd name="T29" fmla="*/ 0 h 144"/>
              <a:gd name="T30" fmla="*/ 20 w 160"/>
              <a:gd name="T31" fmla="*/ 0 h 144"/>
              <a:gd name="T32" fmla="*/ 0 w 160"/>
              <a:gd name="T33" fmla="*/ 22 h 144"/>
              <a:gd name="T34" fmla="*/ 0 w 160"/>
              <a:gd name="T35" fmla="*/ 124 h 144"/>
              <a:gd name="T36" fmla="*/ 20 w 160"/>
              <a:gd name="T37" fmla="*/ 144 h 144"/>
              <a:gd name="T38" fmla="*/ 141 w 160"/>
              <a:gd name="T39" fmla="*/ 144 h 144"/>
              <a:gd name="T40" fmla="*/ 160 w 160"/>
              <a:gd name="T41" fmla="*/ 124 h 144"/>
              <a:gd name="T42" fmla="*/ 160 w 160"/>
              <a:gd name="T43" fmla="*/ 22 h 144"/>
              <a:gd name="T44" fmla="*/ 141 w 160"/>
              <a:gd name="T45" fmla="*/ 0 h 1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160" h="144">
                <a:moveTo>
                  <a:pt x="141" y="0"/>
                </a:moveTo>
                <a:cubicBezTo>
                  <a:pt x="112" y="0"/>
                  <a:pt x="112" y="0"/>
                  <a:pt x="112" y="0"/>
                </a:cubicBezTo>
                <a:cubicBezTo>
                  <a:pt x="110" y="0"/>
                  <a:pt x="108" y="2"/>
                  <a:pt x="108" y="4"/>
                </a:cubicBezTo>
                <a:cubicBezTo>
                  <a:pt x="108" y="6"/>
                  <a:pt x="110" y="8"/>
                  <a:pt x="112" y="8"/>
                </a:cubicBezTo>
                <a:cubicBezTo>
                  <a:pt x="141" y="8"/>
                  <a:pt x="141" y="8"/>
                  <a:pt x="141" y="8"/>
                </a:cubicBezTo>
                <a:cubicBezTo>
                  <a:pt x="148" y="8"/>
                  <a:pt x="152" y="15"/>
                  <a:pt x="152" y="22"/>
                </a:cubicBezTo>
                <a:cubicBezTo>
                  <a:pt x="152" y="124"/>
                  <a:pt x="152" y="124"/>
                  <a:pt x="152" y="124"/>
                </a:cubicBezTo>
                <a:cubicBezTo>
                  <a:pt x="152" y="130"/>
                  <a:pt x="148" y="136"/>
                  <a:pt x="141" y="136"/>
                </a:cubicBezTo>
                <a:cubicBezTo>
                  <a:pt x="20" y="136"/>
                  <a:pt x="20" y="136"/>
                  <a:pt x="20" y="136"/>
                </a:cubicBezTo>
                <a:cubicBezTo>
                  <a:pt x="13" y="136"/>
                  <a:pt x="8" y="131"/>
                  <a:pt x="8" y="124"/>
                </a:cubicBezTo>
                <a:cubicBezTo>
                  <a:pt x="8" y="22"/>
                  <a:pt x="8" y="22"/>
                  <a:pt x="8" y="22"/>
                </a:cubicBezTo>
                <a:cubicBezTo>
                  <a:pt x="8" y="15"/>
                  <a:pt x="14" y="8"/>
                  <a:pt x="20" y="8"/>
                </a:cubicBezTo>
                <a:cubicBezTo>
                  <a:pt x="48" y="8"/>
                  <a:pt x="48" y="8"/>
                  <a:pt x="48" y="8"/>
                </a:cubicBezTo>
                <a:cubicBezTo>
                  <a:pt x="50" y="8"/>
                  <a:pt x="52" y="6"/>
                  <a:pt x="52" y="4"/>
                </a:cubicBezTo>
                <a:cubicBezTo>
                  <a:pt x="52" y="2"/>
                  <a:pt x="50" y="0"/>
                  <a:pt x="48" y="0"/>
                </a:cubicBezTo>
                <a:cubicBezTo>
                  <a:pt x="20" y="0"/>
                  <a:pt x="20" y="0"/>
                  <a:pt x="20" y="0"/>
                </a:cubicBezTo>
                <a:cubicBezTo>
                  <a:pt x="9" y="0"/>
                  <a:pt x="0" y="10"/>
                  <a:pt x="0" y="22"/>
                </a:cubicBezTo>
                <a:cubicBezTo>
                  <a:pt x="0" y="124"/>
                  <a:pt x="0" y="124"/>
                  <a:pt x="0" y="124"/>
                </a:cubicBezTo>
                <a:cubicBezTo>
                  <a:pt x="0" y="135"/>
                  <a:pt x="9" y="144"/>
                  <a:pt x="20" y="144"/>
                </a:cubicBezTo>
                <a:cubicBezTo>
                  <a:pt x="141" y="144"/>
                  <a:pt x="141" y="144"/>
                  <a:pt x="141" y="144"/>
                </a:cubicBezTo>
                <a:cubicBezTo>
                  <a:pt x="152" y="144"/>
                  <a:pt x="160" y="135"/>
                  <a:pt x="160" y="124"/>
                </a:cubicBezTo>
                <a:cubicBezTo>
                  <a:pt x="160" y="22"/>
                  <a:pt x="160" y="22"/>
                  <a:pt x="160" y="22"/>
                </a:cubicBezTo>
                <a:cubicBezTo>
                  <a:pt x="160" y="11"/>
                  <a:pt x="153" y="0"/>
                  <a:pt x="141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5" name="Freeform 26"/>
          <p:cNvSpPr>
            <a:spLocks/>
          </p:cNvSpPr>
          <p:nvPr/>
        </p:nvSpPr>
        <p:spPr bwMode="auto">
          <a:xfrm>
            <a:off x="2047876" y="969963"/>
            <a:ext cx="150813" cy="274638"/>
          </a:xfrm>
          <a:custGeom>
            <a:avLst/>
            <a:gdLst>
              <a:gd name="T0" fmla="*/ 21 w 50"/>
              <a:gd name="T1" fmla="*/ 90 h 91"/>
              <a:gd name="T2" fmla="*/ 21 w 50"/>
              <a:gd name="T3" fmla="*/ 90 h 91"/>
              <a:gd name="T4" fmla="*/ 21 w 50"/>
              <a:gd name="T5" fmla="*/ 90 h 91"/>
              <a:gd name="T6" fmla="*/ 22 w 50"/>
              <a:gd name="T7" fmla="*/ 91 h 91"/>
              <a:gd name="T8" fmla="*/ 23 w 50"/>
              <a:gd name="T9" fmla="*/ 91 h 91"/>
              <a:gd name="T10" fmla="*/ 24 w 50"/>
              <a:gd name="T11" fmla="*/ 91 h 91"/>
              <a:gd name="T12" fmla="*/ 27 w 50"/>
              <a:gd name="T13" fmla="*/ 90 h 91"/>
              <a:gd name="T14" fmla="*/ 27 w 50"/>
              <a:gd name="T15" fmla="*/ 90 h 91"/>
              <a:gd name="T16" fmla="*/ 27 w 50"/>
              <a:gd name="T17" fmla="*/ 90 h 91"/>
              <a:gd name="T18" fmla="*/ 48 w 50"/>
              <a:gd name="T19" fmla="*/ 70 h 91"/>
              <a:gd name="T20" fmla="*/ 48 w 50"/>
              <a:gd name="T21" fmla="*/ 64 h 91"/>
              <a:gd name="T22" fmla="*/ 43 w 50"/>
              <a:gd name="T23" fmla="*/ 64 h 91"/>
              <a:gd name="T24" fmla="*/ 29 w 50"/>
              <a:gd name="T25" fmla="*/ 77 h 91"/>
              <a:gd name="T26" fmla="*/ 29 w 50"/>
              <a:gd name="T27" fmla="*/ 4 h 91"/>
              <a:gd name="T28" fmla="*/ 25 w 50"/>
              <a:gd name="T29" fmla="*/ 0 h 91"/>
              <a:gd name="T30" fmla="*/ 21 w 50"/>
              <a:gd name="T31" fmla="*/ 4 h 91"/>
              <a:gd name="T32" fmla="*/ 21 w 50"/>
              <a:gd name="T33" fmla="*/ 78 h 91"/>
              <a:gd name="T34" fmla="*/ 7 w 50"/>
              <a:gd name="T35" fmla="*/ 64 h 91"/>
              <a:gd name="T36" fmla="*/ 1 w 50"/>
              <a:gd name="T37" fmla="*/ 64 h 91"/>
              <a:gd name="T38" fmla="*/ 1 w 50"/>
              <a:gd name="T39" fmla="*/ 69 h 91"/>
              <a:gd name="T40" fmla="*/ 21 w 50"/>
              <a:gd name="T41" fmla="*/ 90 h 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50" h="91">
                <a:moveTo>
                  <a:pt x="21" y="90"/>
                </a:moveTo>
                <a:cubicBezTo>
                  <a:pt x="21" y="90"/>
                  <a:pt x="21" y="90"/>
                  <a:pt x="21" y="90"/>
                </a:cubicBezTo>
                <a:cubicBezTo>
                  <a:pt x="21" y="90"/>
                  <a:pt x="21" y="90"/>
                  <a:pt x="21" y="90"/>
                </a:cubicBezTo>
                <a:cubicBezTo>
                  <a:pt x="22" y="90"/>
                  <a:pt x="22" y="90"/>
                  <a:pt x="22" y="91"/>
                </a:cubicBezTo>
                <a:cubicBezTo>
                  <a:pt x="22" y="91"/>
                  <a:pt x="23" y="91"/>
                  <a:pt x="23" y="91"/>
                </a:cubicBezTo>
                <a:cubicBezTo>
                  <a:pt x="23" y="91"/>
                  <a:pt x="24" y="91"/>
                  <a:pt x="24" y="91"/>
                </a:cubicBezTo>
                <a:cubicBezTo>
                  <a:pt x="25" y="91"/>
                  <a:pt x="26" y="91"/>
                  <a:pt x="27" y="90"/>
                </a:cubicBezTo>
                <a:cubicBezTo>
                  <a:pt x="27" y="90"/>
                  <a:pt x="27" y="90"/>
                  <a:pt x="27" y="90"/>
                </a:cubicBezTo>
                <a:cubicBezTo>
                  <a:pt x="27" y="90"/>
                  <a:pt x="27" y="90"/>
                  <a:pt x="27" y="90"/>
                </a:cubicBezTo>
                <a:cubicBezTo>
                  <a:pt x="48" y="70"/>
                  <a:pt x="48" y="70"/>
                  <a:pt x="48" y="70"/>
                </a:cubicBezTo>
                <a:cubicBezTo>
                  <a:pt x="50" y="68"/>
                  <a:pt x="50" y="66"/>
                  <a:pt x="48" y="64"/>
                </a:cubicBezTo>
                <a:cubicBezTo>
                  <a:pt x="47" y="63"/>
                  <a:pt x="44" y="62"/>
                  <a:pt x="43" y="64"/>
                </a:cubicBezTo>
                <a:cubicBezTo>
                  <a:pt x="29" y="77"/>
                  <a:pt x="29" y="77"/>
                  <a:pt x="29" y="77"/>
                </a:cubicBezTo>
                <a:cubicBezTo>
                  <a:pt x="29" y="4"/>
                  <a:pt x="29" y="4"/>
                  <a:pt x="29" y="4"/>
                </a:cubicBezTo>
                <a:cubicBezTo>
                  <a:pt x="29" y="2"/>
                  <a:pt x="27" y="0"/>
                  <a:pt x="25" y="0"/>
                </a:cubicBezTo>
                <a:cubicBezTo>
                  <a:pt x="23" y="0"/>
                  <a:pt x="21" y="2"/>
                  <a:pt x="21" y="4"/>
                </a:cubicBezTo>
                <a:cubicBezTo>
                  <a:pt x="21" y="78"/>
                  <a:pt x="21" y="78"/>
                  <a:pt x="21" y="78"/>
                </a:cubicBezTo>
                <a:cubicBezTo>
                  <a:pt x="7" y="64"/>
                  <a:pt x="7" y="64"/>
                  <a:pt x="7" y="64"/>
                </a:cubicBezTo>
                <a:cubicBezTo>
                  <a:pt x="6" y="62"/>
                  <a:pt x="3" y="62"/>
                  <a:pt x="1" y="64"/>
                </a:cubicBezTo>
                <a:cubicBezTo>
                  <a:pt x="0" y="65"/>
                  <a:pt x="0" y="68"/>
                  <a:pt x="1" y="69"/>
                </a:cubicBezTo>
                <a:lnTo>
                  <a:pt x="21" y="9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6" name="Freeform 27"/>
          <p:cNvSpPr>
            <a:spLocks/>
          </p:cNvSpPr>
          <p:nvPr/>
        </p:nvSpPr>
        <p:spPr bwMode="auto">
          <a:xfrm>
            <a:off x="1917701" y="1114426"/>
            <a:ext cx="411163" cy="363538"/>
          </a:xfrm>
          <a:custGeom>
            <a:avLst/>
            <a:gdLst>
              <a:gd name="T0" fmla="*/ 12 w 136"/>
              <a:gd name="T1" fmla="*/ 0 h 120"/>
              <a:gd name="T2" fmla="*/ 0 w 136"/>
              <a:gd name="T3" fmla="*/ 10 h 120"/>
              <a:gd name="T4" fmla="*/ 0 w 136"/>
              <a:gd name="T5" fmla="*/ 108 h 120"/>
              <a:gd name="T6" fmla="*/ 12 w 136"/>
              <a:gd name="T7" fmla="*/ 120 h 120"/>
              <a:gd name="T8" fmla="*/ 126 w 136"/>
              <a:gd name="T9" fmla="*/ 120 h 120"/>
              <a:gd name="T10" fmla="*/ 136 w 136"/>
              <a:gd name="T11" fmla="*/ 108 h 120"/>
              <a:gd name="T12" fmla="*/ 136 w 136"/>
              <a:gd name="T13" fmla="*/ 10 h 120"/>
              <a:gd name="T14" fmla="*/ 126 w 136"/>
              <a:gd name="T15" fmla="*/ 0 h 120"/>
              <a:gd name="T16" fmla="*/ 96 w 136"/>
              <a:gd name="T17" fmla="*/ 0 h 120"/>
              <a:gd name="T18" fmla="*/ 94 w 136"/>
              <a:gd name="T19" fmla="*/ 2 h 120"/>
              <a:gd name="T20" fmla="*/ 96 w 136"/>
              <a:gd name="T21" fmla="*/ 4 h 120"/>
              <a:gd name="T22" fmla="*/ 126 w 136"/>
              <a:gd name="T23" fmla="*/ 4 h 120"/>
              <a:gd name="T24" fmla="*/ 132 w 136"/>
              <a:gd name="T25" fmla="*/ 10 h 120"/>
              <a:gd name="T26" fmla="*/ 132 w 136"/>
              <a:gd name="T27" fmla="*/ 108 h 120"/>
              <a:gd name="T28" fmla="*/ 126 w 136"/>
              <a:gd name="T29" fmla="*/ 116 h 120"/>
              <a:gd name="T30" fmla="*/ 12 w 136"/>
              <a:gd name="T31" fmla="*/ 116 h 120"/>
              <a:gd name="T32" fmla="*/ 4 w 136"/>
              <a:gd name="T33" fmla="*/ 108 h 120"/>
              <a:gd name="T34" fmla="*/ 4 w 136"/>
              <a:gd name="T35" fmla="*/ 10 h 120"/>
              <a:gd name="T36" fmla="*/ 12 w 136"/>
              <a:gd name="T37" fmla="*/ 4 h 120"/>
              <a:gd name="T38" fmla="*/ 40 w 136"/>
              <a:gd name="T39" fmla="*/ 4 h 120"/>
              <a:gd name="T40" fmla="*/ 42 w 136"/>
              <a:gd name="T41" fmla="*/ 2 h 120"/>
              <a:gd name="T42" fmla="*/ 40 w 136"/>
              <a:gd name="T43" fmla="*/ 0 h 120"/>
              <a:gd name="T44" fmla="*/ 12 w 136"/>
              <a:gd name="T45" fmla="*/ 0 h 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136" h="120">
                <a:moveTo>
                  <a:pt x="12" y="0"/>
                </a:moveTo>
                <a:cubicBezTo>
                  <a:pt x="6" y="0"/>
                  <a:pt x="0" y="4"/>
                  <a:pt x="0" y="10"/>
                </a:cubicBezTo>
                <a:cubicBezTo>
                  <a:pt x="0" y="108"/>
                  <a:pt x="0" y="108"/>
                  <a:pt x="0" y="108"/>
                </a:cubicBezTo>
                <a:cubicBezTo>
                  <a:pt x="0" y="113"/>
                  <a:pt x="7" y="120"/>
                  <a:pt x="12" y="120"/>
                </a:cubicBezTo>
                <a:cubicBezTo>
                  <a:pt x="126" y="120"/>
                  <a:pt x="126" y="120"/>
                  <a:pt x="126" y="120"/>
                </a:cubicBezTo>
                <a:cubicBezTo>
                  <a:pt x="132" y="120"/>
                  <a:pt x="136" y="114"/>
                  <a:pt x="136" y="108"/>
                </a:cubicBezTo>
                <a:cubicBezTo>
                  <a:pt x="136" y="10"/>
                  <a:pt x="136" y="10"/>
                  <a:pt x="136" y="10"/>
                </a:cubicBezTo>
                <a:cubicBezTo>
                  <a:pt x="136" y="4"/>
                  <a:pt x="132" y="0"/>
                  <a:pt x="126" y="0"/>
                </a:cubicBezTo>
                <a:cubicBezTo>
                  <a:pt x="96" y="0"/>
                  <a:pt x="96" y="0"/>
                  <a:pt x="96" y="0"/>
                </a:cubicBezTo>
                <a:cubicBezTo>
                  <a:pt x="95" y="0"/>
                  <a:pt x="94" y="1"/>
                  <a:pt x="94" y="2"/>
                </a:cubicBezTo>
                <a:cubicBezTo>
                  <a:pt x="94" y="3"/>
                  <a:pt x="95" y="4"/>
                  <a:pt x="96" y="4"/>
                </a:cubicBezTo>
                <a:cubicBezTo>
                  <a:pt x="126" y="4"/>
                  <a:pt x="126" y="4"/>
                  <a:pt x="126" y="4"/>
                </a:cubicBezTo>
                <a:cubicBezTo>
                  <a:pt x="130" y="4"/>
                  <a:pt x="132" y="6"/>
                  <a:pt x="132" y="10"/>
                </a:cubicBezTo>
                <a:cubicBezTo>
                  <a:pt x="132" y="108"/>
                  <a:pt x="132" y="108"/>
                  <a:pt x="132" y="108"/>
                </a:cubicBezTo>
                <a:cubicBezTo>
                  <a:pt x="132" y="112"/>
                  <a:pt x="129" y="116"/>
                  <a:pt x="126" y="116"/>
                </a:cubicBezTo>
                <a:cubicBezTo>
                  <a:pt x="12" y="116"/>
                  <a:pt x="12" y="116"/>
                  <a:pt x="12" y="116"/>
                </a:cubicBezTo>
                <a:cubicBezTo>
                  <a:pt x="9" y="116"/>
                  <a:pt x="4" y="111"/>
                  <a:pt x="4" y="108"/>
                </a:cubicBezTo>
                <a:cubicBezTo>
                  <a:pt x="4" y="10"/>
                  <a:pt x="4" y="10"/>
                  <a:pt x="4" y="10"/>
                </a:cubicBezTo>
                <a:cubicBezTo>
                  <a:pt x="4" y="7"/>
                  <a:pt x="8" y="4"/>
                  <a:pt x="12" y="4"/>
                </a:cubicBezTo>
                <a:cubicBezTo>
                  <a:pt x="40" y="4"/>
                  <a:pt x="40" y="4"/>
                  <a:pt x="40" y="4"/>
                </a:cubicBezTo>
                <a:cubicBezTo>
                  <a:pt x="41" y="4"/>
                  <a:pt x="42" y="3"/>
                  <a:pt x="42" y="2"/>
                </a:cubicBezTo>
                <a:cubicBezTo>
                  <a:pt x="42" y="1"/>
                  <a:pt x="41" y="0"/>
                  <a:pt x="40" y="0"/>
                </a:cubicBezTo>
                <a:lnTo>
                  <a:pt x="12" y="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7" name="Freeform 28"/>
          <p:cNvSpPr>
            <a:spLocks/>
          </p:cNvSpPr>
          <p:nvPr/>
        </p:nvSpPr>
        <p:spPr bwMode="auto">
          <a:xfrm>
            <a:off x="2830513" y="1120776"/>
            <a:ext cx="400050" cy="350838"/>
          </a:xfrm>
          <a:custGeom>
            <a:avLst/>
            <a:gdLst>
              <a:gd name="T0" fmla="*/ 94 w 132"/>
              <a:gd name="T1" fmla="*/ 0 h 116"/>
              <a:gd name="T2" fmla="*/ 124 w 132"/>
              <a:gd name="T3" fmla="*/ 0 h 116"/>
              <a:gd name="T4" fmla="*/ 132 w 132"/>
              <a:gd name="T5" fmla="*/ 8 h 116"/>
              <a:gd name="T6" fmla="*/ 132 w 132"/>
              <a:gd name="T7" fmla="*/ 106 h 116"/>
              <a:gd name="T8" fmla="*/ 124 w 132"/>
              <a:gd name="T9" fmla="*/ 116 h 116"/>
              <a:gd name="T10" fmla="*/ 10 w 132"/>
              <a:gd name="T11" fmla="*/ 116 h 116"/>
              <a:gd name="T12" fmla="*/ 0 w 132"/>
              <a:gd name="T13" fmla="*/ 106 h 116"/>
              <a:gd name="T14" fmla="*/ 0 w 132"/>
              <a:gd name="T15" fmla="*/ 8 h 116"/>
              <a:gd name="T16" fmla="*/ 10 w 132"/>
              <a:gd name="T17" fmla="*/ 0 h 116"/>
              <a:gd name="T18" fmla="*/ 38 w 132"/>
              <a:gd name="T19" fmla="*/ 0 h 1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32" h="116">
                <a:moveTo>
                  <a:pt x="94" y="0"/>
                </a:moveTo>
                <a:cubicBezTo>
                  <a:pt x="124" y="0"/>
                  <a:pt x="124" y="0"/>
                  <a:pt x="124" y="0"/>
                </a:cubicBezTo>
                <a:cubicBezTo>
                  <a:pt x="129" y="0"/>
                  <a:pt x="132" y="3"/>
                  <a:pt x="132" y="8"/>
                </a:cubicBezTo>
                <a:cubicBezTo>
                  <a:pt x="132" y="106"/>
                  <a:pt x="132" y="106"/>
                  <a:pt x="132" y="106"/>
                </a:cubicBezTo>
                <a:cubicBezTo>
                  <a:pt x="132" y="110"/>
                  <a:pt x="129" y="116"/>
                  <a:pt x="124" y="116"/>
                </a:cubicBezTo>
                <a:cubicBezTo>
                  <a:pt x="10" y="116"/>
                  <a:pt x="10" y="116"/>
                  <a:pt x="10" y="116"/>
                </a:cubicBezTo>
                <a:cubicBezTo>
                  <a:pt x="6" y="116"/>
                  <a:pt x="0" y="110"/>
                  <a:pt x="0" y="106"/>
                </a:cubicBezTo>
                <a:cubicBezTo>
                  <a:pt x="0" y="8"/>
                  <a:pt x="0" y="8"/>
                  <a:pt x="0" y="8"/>
                </a:cubicBezTo>
                <a:cubicBezTo>
                  <a:pt x="0" y="3"/>
                  <a:pt x="6" y="0"/>
                  <a:pt x="10" y="0"/>
                </a:cubicBezTo>
                <a:cubicBezTo>
                  <a:pt x="38" y="0"/>
                  <a:pt x="38" y="0"/>
                  <a:pt x="38" y="0"/>
                </a:cubicBezTo>
              </a:path>
            </a:pathLst>
          </a:custGeom>
          <a:noFill/>
          <a:ln w="12700" cap="rnd">
            <a:solidFill>
              <a:schemeClr val="bg1">
                <a:lumMod val="65000"/>
              </a:schemeClr>
            </a:solidFill>
            <a:prstDash val="solid"/>
            <a:round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8" name="Freeform 29"/>
          <p:cNvSpPr>
            <a:spLocks noEditPoints="1"/>
          </p:cNvSpPr>
          <p:nvPr/>
        </p:nvSpPr>
        <p:spPr bwMode="auto">
          <a:xfrm>
            <a:off x="3638551" y="979488"/>
            <a:ext cx="541338" cy="536575"/>
          </a:xfrm>
          <a:custGeom>
            <a:avLst/>
            <a:gdLst>
              <a:gd name="T0" fmla="*/ 90 w 179"/>
              <a:gd name="T1" fmla="*/ 0 h 178"/>
              <a:gd name="T2" fmla="*/ 0 w 179"/>
              <a:gd name="T3" fmla="*/ 89 h 178"/>
              <a:gd name="T4" fmla="*/ 90 w 179"/>
              <a:gd name="T5" fmla="*/ 178 h 178"/>
              <a:gd name="T6" fmla="*/ 179 w 179"/>
              <a:gd name="T7" fmla="*/ 89 h 178"/>
              <a:gd name="T8" fmla="*/ 90 w 179"/>
              <a:gd name="T9" fmla="*/ 0 h 178"/>
              <a:gd name="T10" fmla="*/ 90 w 179"/>
              <a:gd name="T11" fmla="*/ 170 h 178"/>
              <a:gd name="T12" fmla="*/ 8 w 179"/>
              <a:gd name="T13" fmla="*/ 89 h 178"/>
              <a:gd name="T14" fmla="*/ 90 w 179"/>
              <a:gd name="T15" fmla="*/ 8 h 178"/>
              <a:gd name="T16" fmla="*/ 171 w 179"/>
              <a:gd name="T17" fmla="*/ 89 h 178"/>
              <a:gd name="T18" fmla="*/ 90 w 179"/>
              <a:gd name="T19" fmla="*/ 170 h 1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79" h="178">
                <a:moveTo>
                  <a:pt x="90" y="0"/>
                </a:moveTo>
                <a:cubicBezTo>
                  <a:pt x="40" y="0"/>
                  <a:pt x="0" y="40"/>
                  <a:pt x="0" y="89"/>
                </a:cubicBezTo>
                <a:cubicBezTo>
                  <a:pt x="0" y="138"/>
                  <a:pt x="40" y="178"/>
                  <a:pt x="90" y="178"/>
                </a:cubicBezTo>
                <a:cubicBezTo>
                  <a:pt x="139" y="178"/>
                  <a:pt x="179" y="138"/>
                  <a:pt x="179" y="89"/>
                </a:cubicBezTo>
                <a:cubicBezTo>
                  <a:pt x="179" y="40"/>
                  <a:pt x="139" y="0"/>
                  <a:pt x="90" y="0"/>
                </a:cubicBezTo>
                <a:close/>
                <a:moveTo>
                  <a:pt x="90" y="170"/>
                </a:moveTo>
                <a:cubicBezTo>
                  <a:pt x="45" y="170"/>
                  <a:pt x="8" y="134"/>
                  <a:pt x="8" y="89"/>
                </a:cubicBezTo>
                <a:cubicBezTo>
                  <a:pt x="8" y="44"/>
                  <a:pt x="45" y="8"/>
                  <a:pt x="90" y="8"/>
                </a:cubicBezTo>
                <a:cubicBezTo>
                  <a:pt x="134" y="8"/>
                  <a:pt x="171" y="44"/>
                  <a:pt x="171" y="89"/>
                </a:cubicBezTo>
                <a:cubicBezTo>
                  <a:pt x="171" y="134"/>
                  <a:pt x="134" y="170"/>
                  <a:pt x="90" y="17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9" name="Freeform 30"/>
          <p:cNvSpPr>
            <a:spLocks/>
          </p:cNvSpPr>
          <p:nvPr/>
        </p:nvSpPr>
        <p:spPr bwMode="auto">
          <a:xfrm>
            <a:off x="3816351" y="1150938"/>
            <a:ext cx="182563" cy="180975"/>
          </a:xfrm>
          <a:custGeom>
            <a:avLst/>
            <a:gdLst>
              <a:gd name="T0" fmla="*/ 54 w 60"/>
              <a:gd name="T1" fmla="*/ 24 h 60"/>
              <a:gd name="T2" fmla="*/ 36 w 60"/>
              <a:gd name="T3" fmla="*/ 24 h 60"/>
              <a:gd name="T4" fmla="*/ 36 w 60"/>
              <a:gd name="T5" fmla="*/ 6 h 60"/>
              <a:gd name="T6" fmla="*/ 30 w 60"/>
              <a:gd name="T7" fmla="*/ 0 h 60"/>
              <a:gd name="T8" fmla="*/ 24 w 60"/>
              <a:gd name="T9" fmla="*/ 6 h 60"/>
              <a:gd name="T10" fmla="*/ 24 w 60"/>
              <a:gd name="T11" fmla="*/ 24 h 60"/>
              <a:gd name="T12" fmla="*/ 6 w 60"/>
              <a:gd name="T13" fmla="*/ 24 h 60"/>
              <a:gd name="T14" fmla="*/ 0 w 60"/>
              <a:gd name="T15" fmla="*/ 30 h 60"/>
              <a:gd name="T16" fmla="*/ 6 w 60"/>
              <a:gd name="T17" fmla="*/ 36 h 60"/>
              <a:gd name="T18" fmla="*/ 24 w 60"/>
              <a:gd name="T19" fmla="*/ 36 h 60"/>
              <a:gd name="T20" fmla="*/ 24 w 60"/>
              <a:gd name="T21" fmla="*/ 54 h 60"/>
              <a:gd name="T22" fmla="*/ 30 w 60"/>
              <a:gd name="T23" fmla="*/ 60 h 60"/>
              <a:gd name="T24" fmla="*/ 36 w 60"/>
              <a:gd name="T25" fmla="*/ 54 h 60"/>
              <a:gd name="T26" fmla="*/ 36 w 60"/>
              <a:gd name="T27" fmla="*/ 36 h 60"/>
              <a:gd name="T28" fmla="*/ 54 w 60"/>
              <a:gd name="T29" fmla="*/ 36 h 60"/>
              <a:gd name="T30" fmla="*/ 60 w 60"/>
              <a:gd name="T31" fmla="*/ 30 h 60"/>
              <a:gd name="T32" fmla="*/ 54 w 60"/>
              <a:gd name="T33" fmla="*/ 24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60" h="60">
                <a:moveTo>
                  <a:pt x="54" y="24"/>
                </a:moveTo>
                <a:cubicBezTo>
                  <a:pt x="36" y="24"/>
                  <a:pt x="36" y="24"/>
                  <a:pt x="36" y="24"/>
                </a:cubicBezTo>
                <a:cubicBezTo>
                  <a:pt x="36" y="6"/>
                  <a:pt x="36" y="6"/>
                  <a:pt x="36" y="6"/>
                </a:cubicBezTo>
                <a:cubicBezTo>
                  <a:pt x="36" y="3"/>
                  <a:pt x="33" y="0"/>
                  <a:pt x="30" y="0"/>
                </a:cubicBezTo>
                <a:cubicBezTo>
                  <a:pt x="27" y="0"/>
                  <a:pt x="24" y="3"/>
                  <a:pt x="24" y="6"/>
                </a:cubicBezTo>
                <a:cubicBezTo>
                  <a:pt x="24" y="24"/>
                  <a:pt x="24" y="24"/>
                  <a:pt x="24" y="24"/>
                </a:cubicBezTo>
                <a:cubicBezTo>
                  <a:pt x="6" y="24"/>
                  <a:pt x="6" y="24"/>
                  <a:pt x="6" y="24"/>
                </a:cubicBezTo>
                <a:cubicBezTo>
                  <a:pt x="3" y="24"/>
                  <a:pt x="0" y="27"/>
                  <a:pt x="0" y="30"/>
                </a:cubicBezTo>
                <a:cubicBezTo>
                  <a:pt x="0" y="33"/>
                  <a:pt x="3" y="36"/>
                  <a:pt x="6" y="36"/>
                </a:cubicBezTo>
                <a:cubicBezTo>
                  <a:pt x="24" y="36"/>
                  <a:pt x="24" y="36"/>
                  <a:pt x="24" y="36"/>
                </a:cubicBezTo>
                <a:cubicBezTo>
                  <a:pt x="24" y="54"/>
                  <a:pt x="24" y="54"/>
                  <a:pt x="24" y="54"/>
                </a:cubicBezTo>
                <a:cubicBezTo>
                  <a:pt x="24" y="57"/>
                  <a:pt x="27" y="60"/>
                  <a:pt x="30" y="60"/>
                </a:cubicBezTo>
                <a:cubicBezTo>
                  <a:pt x="33" y="60"/>
                  <a:pt x="36" y="57"/>
                  <a:pt x="36" y="54"/>
                </a:cubicBezTo>
                <a:cubicBezTo>
                  <a:pt x="36" y="36"/>
                  <a:pt x="36" y="36"/>
                  <a:pt x="36" y="36"/>
                </a:cubicBezTo>
                <a:cubicBezTo>
                  <a:pt x="54" y="36"/>
                  <a:pt x="54" y="36"/>
                  <a:pt x="54" y="36"/>
                </a:cubicBezTo>
                <a:cubicBezTo>
                  <a:pt x="57" y="36"/>
                  <a:pt x="60" y="33"/>
                  <a:pt x="60" y="30"/>
                </a:cubicBezTo>
                <a:cubicBezTo>
                  <a:pt x="60" y="27"/>
                  <a:pt x="57" y="24"/>
                  <a:pt x="54" y="24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0" name="Freeform 31"/>
          <p:cNvSpPr>
            <a:spLocks noEditPoints="1"/>
          </p:cNvSpPr>
          <p:nvPr/>
        </p:nvSpPr>
        <p:spPr bwMode="auto">
          <a:xfrm>
            <a:off x="3692526" y="1030288"/>
            <a:ext cx="439738" cy="438150"/>
          </a:xfrm>
          <a:custGeom>
            <a:avLst/>
            <a:gdLst>
              <a:gd name="T0" fmla="*/ 72 w 145"/>
              <a:gd name="T1" fmla="*/ 0 h 145"/>
              <a:gd name="T2" fmla="*/ 0 w 145"/>
              <a:gd name="T3" fmla="*/ 73 h 145"/>
              <a:gd name="T4" fmla="*/ 72 w 145"/>
              <a:gd name="T5" fmla="*/ 145 h 145"/>
              <a:gd name="T6" fmla="*/ 145 w 145"/>
              <a:gd name="T7" fmla="*/ 73 h 145"/>
              <a:gd name="T8" fmla="*/ 72 w 145"/>
              <a:gd name="T9" fmla="*/ 0 h 145"/>
              <a:gd name="T10" fmla="*/ 72 w 145"/>
              <a:gd name="T11" fmla="*/ 141 h 145"/>
              <a:gd name="T12" fmla="*/ 4 w 145"/>
              <a:gd name="T13" fmla="*/ 73 h 145"/>
              <a:gd name="T14" fmla="*/ 72 w 145"/>
              <a:gd name="T15" fmla="*/ 4 h 145"/>
              <a:gd name="T16" fmla="*/ 141 w 145"/>
              <a:gd name="T17" fmla="*/ 73 h 145"/>
              <a:gd name="T18" fmla="*/ 72 w 145"/>
              <a:gd name="T19" fmla="*/ 141 h 1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45" h="145">
                <a:moveTo>
                  <a:pt x="72" y="0"/>
                </a:moveTo>
                <a:cubicBezTo>
                  <a:pt x="32" y="0"/>
                  <a:pt x="0" y="32"/>
                  <a:pt x="0" y="73"/>
                </a:cubicBezTo>
                <a:cubicBezTo>
                  <a:pt x="0" y="113"/>
                  <a:pt x="32" y="145"/>
                  <a:pt x="72" y="145"/>
                </a:cubicBezTo>
                <a:cubicBezTo>
                  <a:pt x="112" y="145"/>
                  <a:pt x="145" y="113"/>
                  <a:pt x="145" y="73"/>
                </a:cubicBezTo>
                <a:cubicBezTo>
                  <a:pt x="145" y="32"/>
                  <a:pt x="112" y="0"/>
                  <a:pt x="72" y="0"/>
                </a:cubicBezTo>
                <a:close/>
                <a:moveTo>
                  <a:pt x="72" y="141"/>
                </a:moveTo>
                <a:cubicBezTo>
                  <a:pt x="34" y="141"/>
                  <a:pt x="4" y="110"/>
                  <a:pt x="4" y="73"/>
                </a:cubicBezTo>
                <a:cubicBezTo>
                  <a:pt x="4" y="35"/>
                  <a:pt x="34" y="4"/>
                  <a:pt x="72" y="4"/>
                </a:cubicBezTo>
                <a:cubicBezTo>
                  <a:pt x="110" y="4"/>
                  <a:pt x="141" y="35"/>
                  <a:pt x="141" y="73"/>
                </a:cubicBezTo>
                <a:cubicBezTo>
                  <a:pt x="141" y="110"/>
                  <a:pt x="110" y="141"/>
                  <a:pt x="72" y="141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1" name="Freeform 32"/>
          <p:cNvSpPr>
            <a:spLocks noEditPoints="1"/>
          </p:cNvSpPr>
          <p:nvPr/>
        </p:nvSpPr>
        <p:spPr bwMode="auto">
          <a:xfrm>
            <a:off x="4497388" y="979488"/>
            <a:ext cx="541338" cy="536575"/>
          </a:xfrm>
          <a:custGeom>
            <a:avLst/>
            <a:gdLst>
              <a:gd name="T0" fmla="*/ 90 w 179"/>
              <a:gd name="T1" fmla="*/ 0 h 178"/>
              <a:gd name="T2" fmla="*/ 0 w 179"/>
              <a:gd name="T3" fmla="*/ 89 h 178"/>
              <a:gd name="T4" fmla="*/ 90 w 179"/>
              <a:gd name="T5" fmla="*/ 178 h 178"/>
              <a:gd name="T6" fmla="*/ 179 w 179"/>
              <a:gd name="T7" fmla="*/ 89 h 178"/>
              <a:gd name="T8" fmla="*/ 90 w 179"/>
              <a:gd name="T9" fmla="*/ 0 h 178"/>
              <a:gd name="T10" fmla="*/ 90 w 179"/>
              <a:gd name="T11" fmla="*/ 170 h 178"/>
              <a:gd name="T12" fmla="*/ 8 w 179"/>
              <a:gd name="T13" fmla="*/ 89 h 178"/>
              <a:gd name="T14" fmla="*/ 90 w 179"/>
              <a:gd name="T15" fmla="*/ 8 h 178"/>
              <a:gd name="T16" fmla="*/ 171 w 179"/>
              <a:gd name="T17" fmla="*/ 89 h 178"/>
              <a:gd name="T18" fmla="*/ 90 w 179"/>
              <a:gd name="T19" fmla="*/ 170 h 1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79" h="178">
                <a:moveTo>
                  <a:pt x="90" y="0"/>
                </a:moveTo>
                <a:cubicBezTo>
                  <a:pt x="40" y="0"/>
                  <a:pt x="0" y="40"/>
                  <a:pt x="0" y="89"/>
                </a:cubicBezTo>
                <a:cubicBezTo>
                  <a:pt x="0" y="138"/>
                  <a:pt x="40" y="178"/>
                  <a:pt x="90" y="178"/>
                </a:cubicBezTo>
                <a:cubicBezTo>
                  <a:pt x="139" y="178"/>
                  <a:pt x="179" y="138"/>
                  <a:pt x="179" y="89"/>
                </a:cubicBezTo>
                <a:cubicBezTo>
                  <a:pt x="179" y="40"/>
                  <a:pt x="139" y="0"/>
                  <a:pt x="90" y="0"/>
                </a:cubicBezTo>
                <a:close/>
                <a:moveTo>
                  <a:pt x="90" y="170"/>
                </a:moveTo>
                <a:cubicBezTo>
                  <a:pt x="45" y="170"/>
                  <a:pt x="8" y="134"/>
                  <a:pt x="8" y="89"/>
                </a:cubicBezTo>
                <a:cubicBezTo>
                  <a:pt x="8" y="44"/>
                  <a:pt x="45" y="8"/>
                  <a:pt x="90" y="8"/>
                </a:cubicBezTo>
                <a:cubicBezTo>
                  <a:pt x="134" y="8"/>
                  <a:pt x="171" y="44"/>
                  <a:pt x="171" y="89"/>
                </a:cubicBezTo>
                <a:cubicBezTo>
                  <a:pt x="171" y="134"/>
                  <a:pt x="134" y="170"/>
                  <a:pt x="90" y="17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2" name="Freeform 33"/>
          <p:cNvSpPr>
            <a:spLocks/>
          </p:cNvSpPr>
          <p:nvPr/>
        </p:nvSpPr>
        <p:spPr bwMode="auto">
          <a:xfrm>
            <a:off x="4675188" y="1223963"/>
            <a:ext cx="182563" cy="36513"/>
          </a:xfrm>
          <a:custGeom>
            <a:avLst/>
            <a:gdLst>
              <a:gd name="T0" fmla="*/ 54 w 60"/>
              <a:gd name="T1" fmla="*/ 0 h 12"/>
              <a:gd name="T2" fmla="*/ 6 w 60"/>
              <a:gd name="T3" fmla="*/ 0 h 12"/>
              <a:gd name="T4" fmla="*/ 0 w 60"/>
              <a:gd name="T5" fmla="*/ 6 h 12"/>
              <a:gd name="T6" fmla="*/ 6 w 60"/>
              <a:gd name="T7" fmla="*/ 12 h 12"/>
              <a:gd name="T8" fmla="*/ 54 w 60"/>
              <a:gd name="T9" fmla="*/ 12 h 12"/>
              <a:gd name="T10" fmla="*/ 60 w 60"/>
              <a:gd name="T11" fmla="*/ 6 h 12"/>
              <a:gd name="T12" fmla="*/ 54 w 60"/>
              <a:gd name="T13" fmla="*/ 0 h 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0" h="12">
                <a:moveTo>
                  <a:pt x="54" y="0"/>
                </a:moveTo>
                <a:cubicBezTo>
                  <a:pt x="6" y="0"/>
                  <a:pt x="6" y="0"/>
                  <a:pt x="6" y="0"/>
                </a:cubicBezTo>
                <a:cubicBezTo>
                  <a:pt x="3" y="0"/>
                  <a:pt x="0" y="3"/>
                  <a:pt x="0" y="6"/>
                </a:cubicBezTo>
                <a:cubicBezTo>
                  <a:pt x="0" y="9"/>
                  <a:pt x="3" y="12"/>
                  <a:pt x="6" y="12"/>
                </a:cubicBezTo>
                <a:cubicBezTo>
                  <a:pt x="54" y="12"/>
                  <a:pt x="54" y="12"/>
                  <a:pt x="54" y="12"/>
                </a:cubicBezTo>
                <a:cubicBezTo>
                  <a:pt x="57" y="12"/>
                  <a:pt x="60" y="9"/>
                  <a:pt x="60" y="6"/>
                </a:cubicBezTo>
                <a:cubicBezTo>
                  <a:pt x="60" y="3"/>
                  <a:pt x="57" y="0"/>
                  <a:pt x="54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3" name="Freeform 34"/>
          <p:cNvSpPr>
            <a:spLocks noEditPoints="1"/>
          </p:cNvSpPr>
          <p:nvPr/>
        </p:nvSpPr>
        <p:spPr bwMode="auto">
          <a:xfrm>
            <a:off x="4551363" y="1030288"/>
            <a:ext cx="439738" cy="438150"/>
          </a:xfrm>
          <a:custGeom>
            <a:avLst/>
            <a:gdLst>
              <a:gd name="T0" fmla="*/ 72 w 145"/>
              <a:gd name="T1" fmla="*/ 0 h 145"/>
              <a:gd name="T2" fmla="*/ 0 w 145"/>
              <a:gd name="T3" fmla="*/ 73 h 145"/>
              <a:gd name="T4" fmla="*/ 72 w 145"/>
              <a:gd name="T5" fmla="*/ 145 h 145"/>
              <a:gd name="T6" fmla="*/ 145 w 145"/>
              <a:gd name="T7" fmla="*/ 73 h 145"/>
              <a:gd name="T8" fmla="*/ 72 w 145"/>
              <a:gd name="T9" fmla="*/ 0 h 145"/>
              <a:gd name="T10" fmla="*/ 72 w 145"/>
              <a:gd name="T11" fmla="*/ 141 h 145"/>
              <a:gd name="T12" fmla="*/ 4 w 145"/>
              <a:gd name="T13" fmla="*/ 73 h 145"/>
              <a:gd name="T14" fmla="*/ 72 w 145"/>
              <a:gd name="T15" fmla="*/ 4 h 145"/>
              <a:gd name="T16" fmla="*/ 141 w 145"/>
              <a:gd name="T17" fmla="*/ 73 h 145"/>
              <a:gd name="T18" fmla="*/ 72 w 145"/>
              <a:gd name="T19" fmla="*/ 141 h 1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45" h="145">
                <a:moveTo>
                  <a:pt x="72" y="0"/>
                </a:moveTo>
                <a:cubicBezTo>
                  <a:pt x="32" y="0"/>
                  <a:pt x="0" y="32"/>
                  <a:pt x="0" y="73"/>
                </a:cubicBezTo>
                <a:cubicBezTo>
                  <a:pt x="0" y="113"/>
                  <a:pt x="32" y="145"/>
                  <a:pt x="72" y="145"/>
                </a:cubicBezTo>
                <a:cubicBezTo>
                  <a:pt x="112" y="145"/>
                  <a:pt x="145" y="113"/>
                  <a:pt x="145" y="73"/>
                </a:cubicBezTo>
                <a:cubicBezTo>
                  <a:pt x="145" y="32"/>
                  <a:pt x="112" y="0"/>
                  <a:pt x="72" y="0"/>
                </a:cubicBezTo>
                <a:close/>
                <a:moveTo>
                  <a:pt x="72" y="141"/>
                </a:moveTo>
                <a:cubicBezTo>
                  <a:pt x="34" y="141"/>
                  <a:pt x="4" y="110"/>
                  <a:pt x="4" y="73"/>
                </a:cubicBezTo>
                <a:cubicBezTo>
                  <a:pt x="4" y="35"/>
                  <a:pt x="34" y="4"/>
                  <a:pt x="72" y="4"/>
                </a:cubicBezTo>
                <a:cubicBezTo>
                  <a:pt x="110" y="4"/>
                  <a:pt x="141" y="35"/>
                  <a:pt x="141" y="73"/>
                </a:cubicBezTo>
                <a:cubicBezTo>
                  <a:pt x="141" y="110"/>
                  <a:pt x="110" y="141"/>
                  <a:pt x="72" y="141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4" name="Freeform 35"/>
          <p:cNvSpPr>
            <a:spLocks noEditPoints="1"/>
          </p:cNvSpPr>
          <p:nvPr/>
        </p:nvSpPr>
        <p:spPr bwMode="auto">
          <a:xfrm>
            <a:off x="2855913" y="1839913"/>
            <a:ext cx="347663" cy="555625"/>
          </a:xfrm>
          <a:custGeom>
            <a:avLst/>
            <a:gdLst>
              <a:gd name="T0" fmla="*/ 58 w 115"/>
              <a:gd name="T1" fmla="*/ 0 h 184"/>
              <a:gd name="T2" fmla="*/ 0 w 115"/>
              <a:gd name="T3" fmla="*/ 56 h 184"/>
              <a:gd name="T4" fmla="*/ 3 w 115"/>
              <a:gd name="T5" fmla="*/ 75 h 184"/>
              <a:gd name="T6" fmla="*/ 4 w 115"/>
              <a:gd name="T7" fmla="*/ 76 h 184"/>
              <a:gd name="T8" fmla="*/ 54 w 115"/>
              <a:gd name="T9" fmla="*/ 181 h 184"/>
              <a:gd name="T10" fmla="*/ 58 w 115"/>
              <a:gd name="T11" fmla="*/ 184 h 184"/>
              <a:gd name="T12" fmla="*/ 58 w 115"/>
              <a:gd name="T13" fmla="*/ 184 h 184"/>
              <a:gd name="T14" fmla="*/ 62 w 115"/>
              <a:gd name="T15" fmla="*/ 181 h 184"/>
              <a:gd name="T16" fmla="*/ 108 w 115"/>
              <a:gd name="T17" fmla="*/ 83 h 184"/>
              <a:gd name="T18" fmla="*/ 108 w 115"/>
              <a:gd name="T19" fmla="*/ 82 h 184"/>
              <a:gd name="T20" fmla="*/ 112 w 115"/>
              <a:gd name="T21" fmla="*/ 75 h 184"/>
              <a:gd name="T22" fmla="*/ 112 w 115"/>
              <a:gd name="T23" fmla="*/ 75 h 184"/>
              <a:gd name="T24" fmla="*/ 112 w 115"/>
              <a:gd name="T25" fmla="*/ 75 h 184"/>
              <a:gd name="T26" fmla="*/ 115 w 115"/>
              <a:gd name="T27" fmla="*/ 56 h 184"/>
              <a:gd name="T28" fmla="*/ 58 w 115"/>
              <a:gd name="T29" fmla="*/ 0 h 184"/>
              <a:gd name="T30" fmla="*/ 104 w 115"/>
              <a:gd name="T31" fmla="*/ 72 h 184"/>
              <a:gd name="T32" fmla="*/ 101 w 115"/>
              <a:gd name="T33" fmla="*/ 79 h 184"/>
              <a:gd name="T34" fmla="*/ 101 w 115"/>
              <a:gd name="T35" fmla="*/ 79 h 184"/>
              <a:gd name="T36" fmla="*/ 58 w 115"/>
              <a:gd name="T37" fmla="*/ 169 h 184"/>
              <a:gd name="T38" fmla="*/ 11 w 115"/>
              <a:gd name="T39" fmla="*/ 72 h 184"/>
              <a:gd name="T40" fmla="*/ 8 w 115"/>
              <a:gd name="T41" fmla="*/ 56 h 184"/>
              <a:gd name="T42" fmla="*/ 58 w 115"/>
              <a:gd name="T43" fmla="*/ 8 h 184"/>
              <a:gd name="T44" fmla="*/ 107 w 115"/>
              <a:gd name="T45" fmla="*/ 56 h 184"/>
              <a:gd name="T46" fmla="*/ 104 w 115"/>
              <a:gd name="T47" fmla="*/ 72 h 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15" h="184">
                <a:moveTo>
                  <a:pt x="58" y="0"/>
                </a:moveTo>
                <a:cubicBezTo>
                  <a:pt x="26" y="0"/>
                  <a:pt x="0" y="25"/>
                  <a:pt x="0" y="56"/>
                </a:cubicBezTo>
                <a:cubicBezTo>
                  <a:pt x="0" y="62"/>
                  <a:pt x="1" y="69"/>
                  <a:pt x="3" y="75"/>
                </a:cubicBezTo>
                <a:cubicBezTo>
                  <a:pt x="4" y="75"/>
                  <a:pt x="4" y="76"/>
                  <a:pt x="4" y="76"/>
                </a:cubicBezTo>
                <a:cubicBezTo>
                  <a:pt x="54" y="181"/>
                  <a:pt x="54" y="181"/>
                  <a:pt x="54" y="181"/>
                </a:cubicBezTo>
                <a:cubicBezTo>
                  <a:pt x="55" y="182"/>
                  <a:pt x="56" y="184"/>
                  <a:pt x="58" y="184"/>
                </a:cubicBezTo>
                <a:cubicBezTo>
                  <a:pt x="58" y="184"/>
                  <a:pt x="58" y="184"/>
                  <a:pt x="58" y="184"/>
                </a:cubicBezTo>
                <a:cubicBezTo>
                  <a:pt x="60" y="184"/>
                  <a:pt x="61" y="182"/>
                  <a:pt x="62" y="181"/>
                </a:cubicBezTo>
                <a:cubicBezTo>
                  <a:pt x="108" y="83"/>
                  <a:pt x="108" y="83"/>
                  <a:pt x="108" y="83"/>
                </a:cubicBezTo>
                <a:cubicBezTo>
                  <a:pt x="108" y="82"/>
                  <a:pt x="108" y="82"/>
                  <a:pt x="108" y="82"/>
                </a:cubicBezTo>
                <a:cubicBezTo>
                  <a:pt x="112" y="75"/>
                  <a:pt x="112" y="75"/>
                  <a:pt x="112" y="75"/>
                </a:cubicBezTo>
                <a:cubicBezTo>
                  <a:pt x="112" y="75"/>
                  <a:pt x="112" y="75"/>
                  <a:pt x="112" y="75"/>
                </a:cubicBezTo>
                <a:cubicBezTo>
                  <a:pt x="112" y="75"/>
                  <a:pt x="112" y="75"/>
                  <a:pt x="112" y="75"/>
                </a:cubicBezTo>
                <a:cubicBezTo>
                  <a:pt x="114" y="69"/>
                  <a:pt x="115" y="62"/>
                  <a:pt x="115" y="56"/>
                </a:cubicBezTo>
                <a:cubicBezTo>
                  <a:pt x="115" y="25"/>
                  <a:pt x="89" y="0"/>
                  <a:pt x="58" y="0"/>
                </a:cubicBezTo>
                <a:close/>
                <a:moveTo>
                  <a:pt x="104" y="72"/>
                </a:moveTo>
                <a:cubicBezTo>
                  <a:pt x="101" y="79"/>
                  <a:pt x="101" y="79"/>
                  <a:pt x="101" y="79"/>
                </a:cubicBezTo>
                <a:cubicBezTo>
                  <a:pt x="101" y="79"/>
                  <a:pt x="101" y="79"/>
                  <a:pt x="101" y="79"/>
                </a:cubicBezTo>
                <a:cubicBezTo>
                  <a:pt x="58" y="169"/>
                  <a:pt x="58" y="169"/>
                  <a:pt x="58" y="169"/>
                </a:cubicBezTo>
                <a:cubicBezTo>
                  <a:pt x="11" y="72"/>
                  <a:pt x="11" y="72"/>
                  <a:pt x="11" y="72"/>
                </a:cubicBezTo>
                <a:cubicBezTo>
                  <a:pt x="9" y="67"/>
                  <a:pt x="8" y="61"/>
                  <a:pt x="8" y="56"/>
                </a:cubicBezTo>
                <a:cubicBezTo>
                  <a:pt x="8" y="29"/>
                  <a:pt x="30" y="8"/>
                  <a:pt x="58" y="8"/>
                </a:cubicBezTo>
                <a:cubicBezTo>
                  <a:pt x="85" y="8"/>
                  <a:pt x="107" y="29"/>
                  <a:pt x="107" y="56"/>
                </a:cubicBezTo>
                <a:cubicBezTo>
                  <a:pt x="107" y="61"/>
                  <a:pt x="106" y="66"/>
                  <a:pt x="104" y="72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5" name="Freeform 36"/>
          <p:cNvSpPr>
            <a:spLocks noEditPoints="1"/>
          </p:cNvSpPr>
          <p:nvPr/>
        </p:nvSpPr>
        <p:spPr bwMode="auto">
          <a:xfrm>
            <a:off x="2936876" y="1919288"/>
            <a:ext cx="190500" cy="187325"/>
          </a:xfrm>
          <a:custGeom>
            <a:avLst/>
            <a:gdLst>
              <a:gd name="T0" fmla="*/ 31 w 63"/>
              <a:gd name="T1" fmla="*/ 0 h 62"/>
              <a:gd name="T2" fmla="*/ 0 w 63"/>
              <a:gd name="T3" fmla="*/ 31 h 62"/>
              <a:gd name="T4" fmla="*/ 31 w 63"/>
              <a:gd name="T5" fmla="*/ 62 h 62"/>
              <a:gd name="T6" fmla="*/ 63 w 63"/>
              <a:gd name="T7" fmla="*/ 31 h 62"/>
              <a:gd name="T8" fmla="*/ 31 w 63"/>
              <a:gd name="T9" fmla="*/ 0 h 62"/>
              <a:gd name="T10" fmla="*/ 31 w 63"/>
              <a:gd name="T11" fmla="*/ 54 h 62"/>
              <a:gd name="T12" fmla="*/ 8 w 63"/>
              <a:gd name="T13" fmla="*/ 31 h 62"/>
              <a:gd name="T14" fmla="*/ 31 w 63"/>
              <a:gd name="T15" fmla="*/ 8 h 62"/>
              <a:gd name="T16" fmla="*/ 55 w 63"/>
              <a:gd name="T17" fmla="*/ 31 h 62"/>
              <a:gd name="T18" fmla="*/ 31 w 63"/>
              <a:gd name="T19" fmla="*/ 54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63" h="62">
                <a:moveTo>
                  <a:pt x="31" y="0"/>
                </a:moveTo>
                <a:cubicBezTo>
                  <a:pt x="14" y="0"/>
                  <a:pt x="0" y="14"/>
                  <a:pt x="0" y="31"/>
                </a:cubicBezTo>
                <a:cubicBezTo>
                  <a:pt x="0" y="48"/>
                  <a:pt x="14" y="62"/>
                  <a:pt x="31" y="62"/>
                </a:cubicBezTo>
                <a:cubicBezTo>
                  <a:pt x="48" y="62"/>
                  <a:pt x="63" y="48"/>
                  <a:pt x="63" y="31"/>
                </a:cubicBezTo>
                <a:cubicBezTo>
                  <a:pt x="63" y="14"/>
                  <a:pt x="48" y="0"/>
                  <a:pt x="31" y="0"/>
                </a:cubicBezTo>
                <a:close/>
                <a:moveTo>
                  <a:pt x="31" y="54"/>
                </a:moveTo>
                <a:cubicBezTo>
                  <a:pt x="18" y="54"/>
                  <a:pt x="8" y="44"/>
                  <a:pt x="8" y="31"/>
                </a:cubicBezTo>
                <a:cubicBezTo>
                  <a:pt x="8" y="18"/>
                  <a:pt x="18" y="8"/>
                  <a:pt x="31" y="8"/>
                </a:cubicBezTo>
                <a:cubicBezTo>
                  <a:pt x="44" y="8"/>
                  <a:pt x="55" y="18"/>
                  <a:pt x="55" y="31"/>
                </a:cubicBezTo>
                <a:cubicBezTo>
                  <a:pt x="55" y="44"/>
                  <a:pt x="44" y="54"/>
                  <a:pt x="31" y="54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6" name="Freeform 37"/>
          <p:cNvSpPr>
            <a:spLocks noEditPoints="1"/>
          </p:cNvSpPr>
          <p:nvPr/>
        </p:nvSpPr>
        <p:spPr bwMode="auto">
          <a:xfrm>
            <a:off x="2973388" y="1954213"/>
            <a:ext cx="114300" cy="115888"/>
          </a:xfrm>
          <a:custGeom>
            <a:avLst/>
            <a:gdLst>
              <a:gd name="T0" fmla="*/ 19 w 38"/>
              <a:gd name="T1" fmla="*/ 0 h 38"/>
              <a:gd name="T2" fmla="*/ 0 w 38"/>
              <a:gd name="T3" fmla="*/ 19 h 38"/>
              <a:gd name="T4" fmla="*/ 19 w 38"/>
              <a:gd name="T5" fmla="*/ 38 h 38"/>
              <a:gd name="T6" fmla="*/ 38 w 38"/>
              <a:gd name="T7" fmla="*/ 19 h 38"/>
              <a:gd name="T8" fmla="*/ 19 w 38"/>
              <a:gd name="T9" fmla="*/ 0 h 38"/>
              <a:gd name="T10" fmla="*/ 19 w 38"/>
              <a:gd name="T11" fmla="*/ 34 h 38"/>
              <a:gd name="T12" fmla="*/ 4 w 38"/>
              <a:gd name="T13" fmla="*/ 19 h 38"/>
              <a:gd name="T14" fmla="*/ 19 w 38"/>
              <a:gd name="T15" fmla="*/ 4 h 38"/>
              <a:gd name="T16" fmla="*/ 34 w 38"/>
              <a:gd name="T17" fmla="*/ 19 h 38"/>
              <a:gd name="T18" fmla="*/ 19 w 38"/>
              <a:gd name="T19" fmla="*/ 34 h 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8" h="38">
                <a:moveTo>
                  <a:pt x="19" y="0"/>
                </a:moveTo>
                <a:cubicBezTo>
                  <a:pt x="9" y="0"/>
                  <a:pt x="0" y="8"/>
                  <a:pt x="0" y="19"/>
                </a:cubicBezTo>
                <a:cubicBezTo>
                  <a:pt x="0" y="30"/>
                  <a:pt x="9" y="38"/>
                  <a:pt x="19" y="38"/>
                </a:cubicBezTo>
                <a:cubicBezTo>
                  <a:pt x="30" y="38"/>
                  <a:pt x="38" y="30"/>
                  <a:pt x="38" y="19"/>
                </a:cubicBezTo>
                <a:cubicBezTo>
                  <a:pt x="38" y="8"/>
                  <a:pt x="30" y="0"/>
                  <a:pt x="19" y="0"/>
                </a:cubicBezTo>
                <a:close/>
                <a:moveTo>
                  <a:pt x="19" y="34"/>
                </a:moveTo>
                <a:cubicBezTo>
                  <a:pt x="11" y="34"/>
                  <a:pt x="4" y="28"/>
                  <a:pt x="4" y="19"/>
                </a:cubicBezTo>
                <a:cubicBezTo>
                  <a:pt x="4" y="11"/>
                  <a:pt x="11" y="4"/>
                  <a:pt x="19" y="4"/>
                </a:cubicBezTo>
                <a:cubicBezTo>
                  <a:pt x="28" y="4"/>
                  <a:pt x="34" y="11"/>
                  <a:pt x="34" y="19"/>
                </a:cubicBezTo>
                <a:cubicBezTo>
                  <a:pt x="34" y="28"/>
                  <a:pt x="28" y="34"/>
                  <a:pt x="19" y="34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7" name="Freeform 38"/>
          <p:cNvSpPr>
            <a:spLocks/>
          </p:cNvSpPr>
          <p:nvPr/>
        </p:nvSpPr>
        <p:spPr bwMode="auto">
          <a:xfrm>
            <a:off x="3971926" y="2033588"/>
            <a:ext cx="34925" cy="277813"/>
          </a:xfrm>
          <a:custGeom>
            <a:avLst/>
            <a:gdLst>
              <a:gd name="T0" fmla="*/ 11 w 12"/>
              <a:gd name="T1" fmla="*/ 0 h 92"/>
              <a:gd name="T2" fmla="*/ 8 w 12"/>
              <a:gd name="T3" fmla="*/ 2 h 92"/>
              <a:gd name="T4" fmla="*/ 0 w 12"/>
              <a:gd name="T5" fmla="*/ 90 h 92"/>
              <a:gd name="T6" fmla="*/ 2 w 12"/>
              <a:gd name="T7" fmla="*/ 92 h 92"/>
              <a:gd name="T8" fmla="*/ 2 w 12"/>
              <a:gd name="T9" fmla="*/ 92 h 92"/>
              <a:gd name="T10" fmla="*/ 4 w 12"/>
              <a:gd name="T11" fmla="*/ 90 h 92"/>
              <a:gd name="T12" fmla="*/ 12 w 12"/>
              <a:gd name="T13" fmla="*/ 2 h 92"/>
              <a:gd name="T14" fmla="*/ 11 w 12"/>
              <a:gd name="T15" fmla="*/ 0 h 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2" h="92">
                <a:moveTo>
                  <a:pt x="11" y="0"/>
                </a:moveTo>
                <a:cubicBezTo>
                  <a:pt x="9" y="0"/>
                  <a:pt x="8" y="1"/>
                  <a:pt x="8" y="2"/>
                </a:cubicBezTo>
                <a:cubicBezTo>
                  <a:pt x="0" y="90"/>
                  <a:pt x="0" y="90"/>
                  <a:pt x="0" y="90"/>
                </a:cubicBezTo>
                <a:cubicBezTo>
                  <a:pt x="0" y="91"/>
                  <a:pt x="1" y="92"/>
                  <a:pt x="2" y="92"/>
                </a:cubicBezTo>
                <a:cubicBezTo>
                  <a:pt x="2" y="92"/>
                  <a:pt x="2" y="92"/>
                  <a:pt x="2" y="92"/>
                </a:cubicBezTo>
                <a:cubicBezTo>
                  <a:pt x="3" y="92"/>
                  <a:pt x="4" y="91"/>
                  <a:pt x="4" y="90"/>
                </a:cubicBezTo>
                <a:cubicBezTo>
                  <a:pt x="12" y="2"/>
                  <a:pt x="12" y="2"/>
                  <a:pt x="12" y="2"/>
                </a:cubicBezTo>
                <a:cubicBezTo>
                  <a:pt x="12" y="1"/>
                  <a:pt x="12" y="0"/>
                  <a:pt x="11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8" name="Freeform 39"/>
          <p:cNvSpPr>
            <a:spLocks/>
          </p:cNvSpPr>
          <p:nvPr/>
        </p:nvSpPr>
        <p:spPr bwMode="auto">
          <a:xfrm>
            <a:off x="3878263" y="2014538"/>
            <a:ext cx="11113" cy="290513"/>
          </a:xfrm>
          <a:custGeom>
            <a:avLst/>
            <a:gdLst>
              <a:gd name="T0" fmla="*/ 2 w 4"/>
              <a:gd name="T1" fmla="*/ 0 h 96"/>
              <a:gd name="T2" fmla="*/ 0 w 4"/>
              <a:gd name="T3" fmla="*/ 2 h 96"/>
              <a:gd name="T4" fmla="*/ 0 w 4"/>
              <a:gd name="T5" fmla="*/ 94 h 96"/>
              <a:gd name="T6" fmla="*/ 2 w 4"/>
              <a:gd name="T7" fmla="*/ 96 h 96"/>
              <a:gd name="T8" fmla="*/ 4 w 4"/>
              <a:gd name="T9" fmla="*/ 94 h 96"/>
              <a:gd name="T10" fmla="*/ 4 w 4"/>
              <a:gd name="T11" fmla="*/ 2 h 96"/>
              <a:gd name="T12" fmla="*/ 2 w 4"/>
              <a:gd name="T13" fmla="*/ 0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" h="96">
                <a:moveTo>
                  <a:pt x="2" y="0"/>
                </a:moveTo>
                <a:cubicBezTo>
                  <a:pt x="1" y="0"/>
                  <a:pt x="0" y="1"/>
                  <a:pt x="0" y="2"/>
                </a:cubicBezTo>
                <a:cubicBezTo>
                  <a:pt x="0" y="94"/>
                  <a:pt x="0" y="94"/>
                  <a:pt x="0" y="94"/>
                </a:cubicBezTo>
                <a:cubicBezTo>
                  <a:pt x="0" y="95"/>
                  <a:pt x="1" y="96"/>
                  <a:pt x="2" y="96"/>
                </a:cubicBezTo>
                <a:cubicBezTo>
                  <a:pt x="3" y="96"/>
                  <a:pt x="4" y="95"/>
                  <a:pt x="4" y="94"/>
                </a:cubicBezTo>
                <a:cubicBezTo>
                  <a:pt x="4" y="2"/>
                  <a:pt x="4" y="2"/>
                  <a:pt x="4" y="2"/>
                </a:cubicBezTo>
                <a:cubicBezTo>
                  <a:pt x="4" y="1"/>
                  <a:pt x="3" y="0"/>
                  <a:pt x="2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9" name="Freeform 40"/>
          <p:cNvSpPr>
            <a:spLocks noEditPoints="1"/>
          </p:cNvSpPr>
          <p:nvPr/>
        </p:nvSpPr>
        <p:spPr bwMode="auto">
          <a:xfrm>
            <a:off x="3598863" y="1839913"/>
            <a:ext cx="568325" cy="555625"/>
          </a:xfrm>
          <a:custGeom>
            <a:avLst/>
            <a:gdLst>
              <a:gd name="T0" fmla="*/ 184 w 188"/>
              <a:gd name="T1" fmla="*/ 36 h 184"/>
              <a:gd name="T2" fmla="*/ 161 w 188"/>
              <a:gd name="T3" fmla="*/ 36 h 184"/>
              <a:gd name="T4" fmla="*/ 140 w 188"/>
              <a:gd name="T5" fmla="*/ 36 h 184"/>
              <a:gd name="T6" fmla="*/ 140 w 188"/>
              <a:gd name="T7" fmla="*/ 4 h 184"/>
              <a:gd name="T8" fmla="*/ 136 w 188"/>
              <a:gd name="T9" fmla="*/ 0 h 184"/>
              <a:gd name="T10" fmla="*/ 56 w 188"/>
              <a:gd name="T11" fmla="*/ 0 h 184"/>
              <a:gd name="T12" fmla="*/ 52 w 188"/>
              <a:gd name="T13" fmla="*/ 4 h 184"/>
              <a:gd name="T14" fmla="*/ 52 w 188"/>
              <a:gd name="T15" fmla="*/ 36 h 184"/>
              <a:gd name="T16" fmla="*/ 28 w 188"/>
              <a:gd name="T17" fmla="*/ 36 h 184"/>
              <a:gd name="T18" fmla="*/ 4 w 188"/>
              <a:gd name="T19" fmla="*/ 36 h 184"/>
              <a:gd name="T20" fmla="*/ 0 w 188"/>
              <a:gd name="T21" fmla="*/ 40 h 184"/>
              <a:gd name="T22" fmla="*/ 4 w 188"/>
              <a:gd name="T23" fmla="*/ 44 h 184"/>
              <a:gd name="T24" fmla="*/ 24 w 188"/>
              <a:gd name="T25" fmla="*/ 44 h 184"/>
              <a:gd name="T26" fmla="*/ 37 w 188"/>
              <a:gd name="T27" fmla="*/ 180 h 184"/>
              <a:gd name="T28" fmla="*/ 41 w 188"/>
              <a:gd name="T29" fmla="*/ 184 h 184"/>
              <a:gd name="T30" fmla="*/ 148 w 188"/>
              <a:gd name="T31" fmla="*/ 184 h 184"/>
              <a:gd name="T32" fmla="*/ 152 w 188"/>
              <a:gd name="T33" fmla="*/ 180 h 184"/>
              <a:gd name="T34" fmla="*/ 165 w 188"/>
              <a:gd name="T35" fmla="*/ 44 h 184"/>
              <a:gd name="T36" fmla="*/ 184 w 188"/>
              <a:gd name="T37" fmla="*/ 44 h 184"/>
              <a:gd name="T38" fmla="*/ 188 w 188"/>
              <a:gd name="T39" fmla="*/ 40 h 184"/>
              <a:gd name="T40" fmla="*/ 184 w 188"/>
              <a:gd name="T41" fmla="*/ 36 h 184"/>
              <a:gd name="T42" fmla="*/ 60 w 188"/>
              <a:gd name="T43" fmla="*/ 8 h 184"/>
              <a:gd name="T44" fmla="*/ 132 w 188"/>
              <a:gd name="T45" fmla="*/ 8 h 184"/>
              <a:gd name="T46" fmla="*/ 132 w 188"/>
              <a:gd name="T47" fmla="*/ 36 h 184"/>
              <a:gd name="T48" fmla="*/ 60 w 188"/>
              <a:gd name="T49" fmla="*/ 36 h 184"/>
              <a:gd name="T50" fmla="*/ 60 w 188"/>
              <a:gd name="T51" fmla="*/ 8 h 184"/>
              <a:gd name="T52" fmla="*/ 145 w 188"/>
              <a:gd name="T53" fmla="*/ 176 h 184"/>
              <a:gd name="T54" fmla="*/ 45 w 188"/>
              <a:gd name="T55" fmla="*/ 176 h 184"/>
              <a:gd name="T56" fmla="*/ 32 w 188"/>
              <a:gd name="T57" fmla="*/ 44 h 184"/>
              <a:gd name="T58" fmla="*/ 56 w 188"/>
              <a:gd name="T59" fmla="*/ 44 h 184"/>
              <a:gd name="T60" fmla="*/ 136 w 188"/>
              <a:gd name="T61" fmla="*/ 44 h 184"/>
              <a:gd name="T62" fmla="*/ 157 w 188"/>
              <a:gd name="T63" fmla="*/ 44 h 184"/>
              <a:gd name="T64" fmla="*/ 145 w 188"/>
              <a:gd name="T65" fmla="*/ 176 h 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88" h="184">
                <a:moveTo>
                  <a:pt x="184" y="36"/>
                </a:moveTo>
                <a:cubicBezTo>
                  <a:pt x="161" y="36"/>
                  <a:pt x="161" y="36"/>
                  <a:pt x="161" y="36"/>
                </a:cubicBezTo>
                <a:cubicBezTo>
                  <a:pt x="140" y="36"/>
                  <a:pt x="140" y="36"/>
                  <a:pt x="140" y="36"/>
                </a:cubicBezTo>
                <a:cubicBezTo>
                  <a:pt x="140" y="4"/>
                  <a:pt x="140" y="4"/>
                  <a:pt x="140" y="4"/>
                </a:cubicBezTo>
                <a:cubicBezTo>
                  <a:pt x="140" y="2"/>
                  <a:pt x="138" y="0"/>
                  <a:pt x="136" y="0"/>
                </a:cubicBezTo>
                <a:cubicBezTo>
                  <a:pt x="56" y="0"/>
                  <a:pt x="56" y="0"/>
                  <a:pt x="56" y="0"/>
                </a:cubicBezTo>
                <a:cubicBezTo>
                  <a:pt x="54" y="0"/>
                  <a:pt x="52" y="2"/>
                  <a:pt x="52" y="4"/>
                </a:cubicBezTo>
                <a:cubicBezTo>
                  <a:pt x="52" y="36"/>
                  <a:pt x="52" y="36"/>
                  <a:pt x="52" y="36"/>
                </a:cubicBezTo>
                <a:cubicBezTo>
                  <a:pt x="28" y="36"/>
                  <a:pt x="28" y="36"/>
                  <a:pt x="28" y="36"/>
                </a:cubicBezTo>
                <a:cubicBezTo>
                  <a:pt x="4" y="36"/>
                  <a:pt x="4" y="36"/>
                  <a:pt x="4" y="36"/>
                </a:cubicBezTo>
                <a:cubicBezTo>
                  <a:pt x="2" y="36"/>
                  <a:pt x="0" y="38"/>
                  <a:pt x="0" y="40"/>
                </a:cubicBezTo>
                <a:cubicBezTo>
                  <a:pt x="0" y="42"/>
                  <a:pt x="2" y="44"/>
                  <a:pt x="4" y="44"/>
                </a:cubicBezTo>
                <a:cubicBezTo>
                  <a:pt x="24" y="44"/>
                  <a:pt x="24" y="44"/>
                  <a:pt x="24" y="44"/>
                </a:cubicBezTo>
                <a:cubicBezTo>
                  <a:pt x="37" y="180"/>
                  <a:pt x="37" y="180"/>
                  <a:pt x="37" y="180"/>
                </a:cubicBezTo>
                <a:cubicBezTo>
                  <a:pt x="37" y="182"/>
                  <a:pt x="39" y="184"/>
                  <a:pt x="41" y="184"/>
                </a:cubicBezTo>
                <a:cubicBezTo>
                  <a:pt x="148" y="184"/>
                  <a:pt x="148" y="184"/>
                  <a:pt x="148" y="184"/>
                </a:cubicBezTo>
                <a:cubicBezTo>
                  <a:pt x="150" y="184"/>
                  <a:pt x="152" y="182"/>
                  <a:pt x="152" y="180"/>
                </a:cubicBezTo>
                <a:cubicBezTo>
                  <a:pt x="165" y="44"/>
                  <a:pt x="165" y="44"/>
                  <a:pt x="165" y="44"/>
                </a:cubicBezTo>
                <a:cubicBezTo>
                  <a:pt x="184" y="44"/>
                  <a:pt x="184" y="44"/>
                  <a:pt x="184" y="44"/>
                </a:cubicBezTo>
                <a:cubicBezTo>
                  <a:pt x="186" y="44"/>
                  <a:pt x="188" y="42"/>
                  <a:pt x="188" y="40"/>
                </a:cubicBezTo>
                <a:cubicBezTo>
                  <a:pt x="188" y="38"/>
                  <a:pt x="186" y="36"/>
                  <a:pt x="184" y="36"/>
                </a:cubicBezTo>
                <a:close/>
                <a:moveTo>
                  <a:pt x="60" y="8"/>
                </a:moveTo>
                <a:cubicBezTo>
                  <a:pt x="132" y="8"/>
                  <a:pt x="132" y="8"/>
                  <a:pt x="132" y="8"/>
                </a:cubicBezTo>
                <a:cubicBezTo>
                  <a:pt x="132" y="36"/>
                  <a:pt x="132" y="36"/>
                  <a:pt x="132" y="36"/>
                </a:cubicBezTo>
                <a:cubicBezTo>
                  <a:pt x="60" y="36"/>
                  <a:pt x="60" y="36"/>
                  <a:pt x="60" y="36"/>
                </a:cubicBezTo>
                <a:lnTo>
                  <a:pt x="60" y="8"/>
                </a:lnTo>
                <a:close/>
                <a:moveTo>
                  <a:pt x="145" y="176"/>
                </a:moveTo>
                <a:cubicBezTo>
                  <a:pt x="45" y="176"/>
                  <a:pt x="45" y="176"/>
                  <a:pt x="45" y="176"/>
                </a:cubicBezTo>
                <a:cubicBezTo>
                  <a:pt x="32" y="44"/>
                  <a:pt x="32" y="44"/>
                  <a:pt x="32" y="44"/>
                </a:cubicBezTo>
                <a:cubicBezTo>
                  <a:pt x="56" y="44"/>
                  <a:pt x="56" y="44"/>
                  <a:pt x="56" y="44"/>
                </a:cubicBezTo>
                <a:cubicBezTo>
                  <a:pt x="136" y="44"/>
                  <a:pt x="136" y="44"/>
                  <a:pt x="136" y="44"/>
                </a:cubicBezTo>
                <a:cubicBezTo>
                  <a:pt x="157" y="44"/>
                  <a:pt x="157" y="44"/>
                  <a:pt x="157" y="44"/>
                </a:cubicBezTo>
                <a:lnTo>
                  <a:pt x="145" y="176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0" name="Freeform 41"/>
          <p:cNvSpPr>
            <a:spLocks/>
          </p:cNvSpPr>
          <p:nvPr/>
        </p:nvSpPr>
        <p:spPr bwMode="auto">
          <a:xfrm>
            <a:off x="3925888" y="2033588"/>
            <a:ext cx="30163" cy="277813"/>
          </a:xfrm>
          <a:custGeom>
            <a:avLst/>
            <a:gdLst>
              <a:gd name="T0" fmla="*/ 8 w 10"/>
              <a:gd name="T1" fmla="*/ 0 h 92"/>
              <a:gd name="T2" fmla="*/ 6 w 10"/>
              <a:gd name="T3" fmla="*/ 2 h 92"/>
              <a:gd name="T4" fmla="*/ 0 w 10"/>
              <a:gd name="T5" fmla="*/ 90 h 92"/>
              <a:gd name="T6" fmla="*/ 2 w 10"/>
              <a:gd name="T7" fmla="*/ 92 h 92"/>
              <a:gd name="T8" fmla="*/ 2 w 10"/>
              <a:gd name="T9" fmla="*/ 92 h 92"/>
              <a:gd name="T10" fmla="*/ 4 w 10"/>
              <a:gd name="T11" fmla="*/ 90 h 92"/>
              <a:gd name="T12" fmla="*/ 10 w 10"/>
              <a:gd name="T13" fmla="*/ 2 h 92"/>
              <a:gd name="T14" fmla="*/ 8 w 10"/>
              <a:gd name="T15" fmla="*/ 0 h 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0" h="92">
                <a:moveTo>
                  <a:pt x="8" y="0"/>
                </a:moveTo>
                <a:cubicBezTo>
                  <a:pt x="7" y="0"/>
                  <a:pt x="6" y="1"/>
                  <a:pt x="6" y="2"/>
                </a:cubicBezTo>
                <a:cubicBezTo>
                  <a:pt x="0" y="90"/>
                  <a:pt x="0" y="90"/>
                  <a:pt x="0" y="90"/>
                </a:cubicBezTo>
                <a:cubicBezTo>
                  <a:pt x="0" y="91"/>
                  <a:pt x="1" y="92"/>
                  <a:pt x="2" y="92"/>
                </a:cubicBezTo>
                <a:cubicBezTo>
                  <a:pt x="2" y="92"/>
                  <a:pt x="2" y="92"/>
                  <a:pt x="2" y="92"/>
                </a:cubicBezTo>
                <a:cubicBezTo>
                  <a:pt x="3" y="92"/>
                  <a:pt x="4" y="91"/>
                  <a:pt x="4" y="90"/>
                </a:cubicBezTo>
                <a:cubicBezTo>
                  <a:pt x="10" y="2"/>
                  <a:pt x="10" y="2"/>
                  <a:pt x="10" y="2"/>
                </a:cubicBezTo>
                <a:cubicBezTo>
                  <a:pt x="10" y="1"/>
                  <a:pt x="9" y="0"/>
                  <a:pt x="8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1" name="Freeform 42"/>
          <p:cNvSpPr>
            <a:spLocks/>
          </p:cNvSpPr>
          <p:nvPr/>
        </p:nvSpPr>
        <p:spPr bwMode="auto">
          <a:xfrm>
            <a:off x="3759201" y="2033588"/>
            <a:ext cx="36513" cy="277813"/>
          </a:xfrm>
          <a:custGeom>
            <a:avLst/>
            <a:gdLst>
              <a:gd name="T0" fmla="*/ 2 w 12"/>
              <a:gd name="T1" fmla="*/ 0 h 92"/>
              <a:gd name="T2" fmla="*/ 0 w 12"/>
              <a:gd name="T3" fmla="*/ 2 h 92"/>
              <a:gd name="T4" fmla="*/ 8 w 12"/>
              <a:gd name="T5" fmla="*/ 90 h 92"/>
              <a:gd name="T6" fmla="*/ 10 w 12"/>
              <a:gd name="T7" fmla="*/ 92 h 92"/>
              <a:gd name="T8" fmla="*/ 10 w 12"/>
              <a:gd name="T9" fmla="*/ 92 h 92"/>
              <a:gd name="T10" fmla="*/ 12 w 12"/>
              <a:gd name="T11" fmla="*/ 90 h 92"/>
              <a:gd name="T12" fmla="*/ 4 w 12"/>
              <a:gd name="T13" fmla="*/ 2 h 92"/>
              <a:gd name="T14" fmla="*/ 2 w 12"/>
              <a:gd name="T15" fmla="*/ 0 h 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2" h="92">
                <a:moveTo>
                  <a:pt x="2" y="0"/>
                </a:moveTo>
                <a:cubicBezTo>
                  <a:pt x="0" y="0"/>
                  <a:pt x="0" y="1"/>
                  <a:pt x="0" y="2"/>
                </a:cubicBezTo>
                <a:cubicBezTo>
                  <a:pt x="8" y="90"/>
                  <a:pt x="8" y="90"/>
                  <a:pt x="8" y="90"/>
                </a:cubicBezTo>
                <a:cubicBezTo>
                  <a:pt x="8" y="91"/>
                  <a:pt x="9" y="92"/>
                  <a:pt x="10" y="92"/>
                </a:cubicBezTo>
                <a:cubicBezTo>
                  <a:pt x="10" y="92"/>
                  <a:pt x="10" y="92"/>
                  <a:pt x="10" y="92"/>
                </a:cubicBezTo>
                <a:cubicBezTo>
                  <a:pt x="12" y="92"/>
                  <a:pt x="12" y="91"/>
                  <a:pt x="12" y="90"/>
                </a:cubicBezTo>
                <a:cubicBezTo>
                  <a:pt x="4" y="2"/>
                  <a:pt x="4" y="2"/>
                  <a:pt x="4" y="2"/>
                </a:cubicBezTo>
                <a:cubicBezTo>
                  <a:pt x="4" y="1"/>
                  <a:pt x="3" y="0"/>
                  <a:pt x="2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2" name="Freeform 43"/>
          <p:cNvSpPr>
            <a:spLocks/>
          </p:cNvSpPr>
          <p:nvPr/>
        </p:nvSpPr>
        <p:spPr bwMode="auto">
          <a:xfrm>
            <a:off x="3811588" y="2033588"/>
            <a:ext cx="30163" cy="277813"/>
          </a:xfrm>
          <a:custGeom>
            <a:avLst/>
            <a:gdLst>
              <a:gd name="T0" fmla="*/ 2 w 10"/>
              <a:gd name="T1" fmla="*/ 0 h 92"/>
              <a:gd name="T2" fmla="*/ 0 w 10"/>
              <a:gd name="T3" fmla="*/ 2 h 92"/>
              <a:gd name="T4" fmla="*/ 6 w 10"/>
              <a:gd name="T5" fmla="*/ 90 h 92"/>
              <a:gd name="T6" fmla="*/ 8 w 10"/>
              <a:gd name="T7" fmla="*/ 92 h 92"/>
              <a:gd name="T8" fmla="*/ 8 w 10"/>
              <a:gd name="T9" fmla="*/ 92 h 92"/>
              <a:gd name="T10" fmla="*/ 10 w 10"/>
              <a:gd name="T11" fmla="*/ 90 h 92"/>
              <a:gd name="T12" fmla="*/ 4 w 10"/>
              <a:gd name="T13" fmla="*/ 2 h 92"/>
              <a:gd name="T14" fmla="*/ 2 w 10"/>
              <a:gd name="T15" fmla="*/ 0 h 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0" h="92">
                <a:moveTo>
                  <a:pt x="2" y="0"/>
                </a:moveTo>
                <a:cubicBezTo>
                  <a:pt x="1" y="0"/>
                  <a:pt x="0" y="1"/>
                  <a:pt x="0" y="2"/>
                </a:cubicBezTo>
                <a:cubicBezTo>
                  <a:pt x="6" y="90"/>
                  <a:pt x="6" y="90"/>
                  <a:pt x="6" y="90"/>
                </a:cubicBezTo>
                <a:cubicBezTo>
                  <a:pt x="6" y="91"/>
                  <a:pt x="7" y="92"/>
                  <a:pt x="8" y="92"/>
                </a:cubicBezTo>
                <a:cubicBezTo>
                  <a:pt x="8" y="92"/>
                  <a:pt x="8" y="92"/>
                  <a:pt x="8" y="92"/>
                </a:cubicBezTo>
                <a:cubicBezTo>
                  <a:pt x="9" y="92"/>
                  <a:pt x="10" y="91"/>
                  <a:pt x="10" y="90"/>
                </a:cubicBezTo>
                <a:cubicBezTo>
                  <a:pt x="4" y="2"/>
                  <a:pt x="4" y="2"/>
                  <a:pt x="4" y="2"/>
                </a:cubicBezTo>
                <a:cubicBezTo>
                  <a:pt x="4" y="1"/>
                  <a:pt x="3" y="0"/>
                  <a:pt x="2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3" name="Freeform 44"/>
          <p:cNvSpPr>
            <a:spLocks noEditPoints="1"/>
          </p:cNvSpPr>
          <p:nvPr/>
        </p:nvSpPr>
        <p:spPr bwMode="auto">
          <a:xfrm>
            <a:off x="4470401" y="1936751"/>
            <a:ext cx="604838" cy="398463"/>
          </a:xfrm>
          <a:custGeom>
            <a:avLst/>
            <a:gdLst>
              <a:gd name="T0" fmla="*/ 200 w 200"/>
              <a:gd name="T1" fmla="*/ 4 h 132"/>
              <a:gd name="T2" fmla="*/ 196 w 200"/>
              <a:gd name="T3" fmla="*/ 0 h 132"/>
              <a:gd name="T4" fmla="*/ 4 w 200"/>
              <a:gd name="T5" fmla="*/ 0 h 132"/>
              <a:gd name="T6" fmla="*/ 0 w 200"/>
              <a:gd name="T7" fmla="*/ 4 h 132"/>
              <a:gd name="T8" fmla="*/ 0 w 200"/>
              <a:gd name="T9" fmla="*/ 128 h 132"/>
              <a:gd name="T10" fmla="*/ 0 w 200"/>
              <a:gd name="T11" fmla="*/ 130 h 132"/>
              <a:gd name="T12" fmla="*/ 2 w 200"/>
              <a:gd name="T13" fmla="*/ 132 h 132"/>
              <a:gd name="T14" fmla="*/ 4 w 200"/>
              <a:gd name="T15" fmla="*/ 132 h 132"/>
              <a:gd name="T16" fmla="*/ 196 w 200"/>
              <a:gd name="T17" fmla="*/ 132 h 132"/>
              <a:gd name="T18" fmla="*/ 198 w 200"/>
              <a:gd name="T19" fmla="*/ 132 h 132"/>
              <a:gd name="T20" fmla="*/ 200 w 200"/>
              <a:gd name="T21" fmla="*/ 130 h 132"/>
              <a:gd name="T22" fmla="*/ 200 w 200"/>
              <a:gd name="T23" fmla="*/ 128 h 132"/>
              <a:gd name="T24" fmla="*/ 200 w 200"/>
              <a:gd name="T25" fmla="*/ 4 h 132"/>
              <a:gd name="T26" fmla="*/ 8 w 200"/>
              <a:gd name="T27" fmla="*/ 13 h 132"/>
              <a:gd name="T28" fmla="*/ 61 w 200"/>
              <a:gd name="T29" fmla="*/ 66 h 132"/>
              <a:gd name="T30" fmla="*/ 8 w 200"/>
              <a:gd name="T31" fmla="*/ 118 h 132"/>
              <a:gd name="T32" fmla="*/ 8 w 200"/>
              <a:gd name="T33" fmla="*/ 13 h 132"/>
              <a:gd name="T34" fmla="*/ 96 w 200"/>
              <a:gd name="T35" fmla="*/ 101 h 132"/>
              <a:gd name="T36" fmla="*/ 99 w 200"/>
              <a:gd name="T37" fmla="*/ 103 h 132"/>
              <a:gd name="T38" fmla="*/ 102 w 200"/>
              <a:gd name="T39" fmla="*/ 101 h 132"/>
              <a:gd name="T40" fmla="*/ 133 w 200"/>
              <a:gd name="T41" fmla="*/ 70 h 132"/>
              <a:gd name="T42" fmla="*/ 137 w 200"/>
              <a:gd name="T43" fmla="*/ 74 h 132"/>
              <a:gd name="T44" fmla="*/ 99 w 200"/>
              <a:gd name="T45" fmla="*/ 112 h 132"/>
              <a:gd name="T46" fmla="*/ 62 w 200"/>
              <a:gd name="T47" fmla="*/ 75 h 132"/>
              <a:gd name="T48" fmla="*/ 66 w 200"/>
              <a:gd name="T49" fmla="*/ 71 h 132"/>
              <a:gd name="T50" fmla="*/ 96 w 200"/>
              <a:gd name="T51" fmla="*/ 101 h 132"/>
              <a:gd name="T52" fmla="*/ 99 w 200"/>
              <a:gd name="T53" fmla="*/ 93 h 132"/>
              <a:gd name="T54" fmla="*/ 69 w 200"/>
              <a:gd name="T55" fmla="*/ 63 h 132"/>
              <a:gd name="T56" fmla="*/ 69 w 200"/>
              <a:gd name="T57" fmla="*/ 63 h 132"/>
              <a:gd name="T58" fmla="*/ 69 w 200"/>
              <a:gd name="T59" fmla="*/ 63 h 132"/>
              <a:gd name="T60" fmla="*/ 14 w 200"/>
              <a:gd name="T61" fmla="*/ 8 h 132"/>
              <a:gd name="T62" fmla="*/ 184 w 200"/>
              <a:gd name="T63" fmla="*/ 8 h 132"/>
              <a:gd name="T64" fmla="*/ 99 w 200"/>
              <a:gd name="T65" fmla="*/ 93 h 132"/>
              <a:gd name="T66" fmla="*/ 60 w 200"/>
              <a:gd name="T67" fmla="*/ 78 h 132"/>
              <a:gd name="T68" fmla="*/ 98 w 200"/>
              <a:gd name="T69" fmla="*/ 116 h 132"/>
              <a:gd name="T70" fmla="*/ 99 w 200"/>
              <a:gd name="T71" fmla="*/ 117 h 132"/>
              <a:gd name="T72" fmla="*/ 100 w 200"/>
              <a:gd name="T73" fmla="*/ 116 h 132"/>
              <a:gd name="T74" fmla="*/ 139 w 200"/>
              <a:gd name="T75" fmla="*/ 77 h 132"/>
              <a:gd name="T76" fmla="*/ 186 w 200"/>
              <a:gd name="T77" fmla="*/ 124 h 132"/>
              <a:gd name="T78" fmla="*/ 14 w 200"/>
              <a:gd name="T79" fmla="*/ 124 h 132"/>
              <a:gd name="T80" fmla="*/ 60 w 200"/>
              <a:gd name="T81" fmla="*/ 78 h 132"/>
              <a:gd name="T82" fmla="*/ 138 w 200"/>
              <a:gd name="T83" fmla="*/ 65 h 132"/>
              <a:gd name="T84" fmla="*/ 192 w 200"/>
              <a:gd name="T85" fmla="*/ 11 h 132"/>
              <a:gd name="T86" fmla="*/ 192 w 200"/>
              <a:gd name="T87" fmla="*/ 118 h 132"/>
              <a:gd name="T88" fmla="*/ 138 w 200"/>
              <a:gd name="T89" fmla="*/ 65 h 1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200" h="132">
                <a:moveTo>
                  <a:pt x="200" y="4"/>
                </a:moveTo>
                <a:cubicBezTo>
                  <a:pt x="200" y="2"/>
                  <a:pt x="198" y="0"/>
                  <a:pt x="196" y="0"/>
                </a:cubicBezTo>
                <a:cubicBezTo>
                  <a:pt x="4" y="0"/>
                  <a:pt x="4" y="0"/>
                  <a:pt x="4" y="0"/>
                </a:cubicBezTo>
                <a:cubicBezTo>
                  <a:pt x="2" y="0"/>
                  <a:pt x="0" y="2"/>
                  <a:pt x="0" y="4"/>
                </a:cubicBezTo>
                <a:cubicBezTo>
                  <a:pt x="0" y="128"/>
                  <a:pt x="0" y="128"/>
                  <a:pt x="0" y="128"/>
                </a:cubicBezTo>
                <a:cubicBezTo>
                  <a:pt x="0" y="129"/>
                  <a:pt x="0" y="129"/>
                  <a:pt x="0" y="130"/>
                </a:cubicBezTo>
                <a:cubicBezTo>
                  <a:pt x="1" y="131"/>
                  <a:pt x="1" y="131"/>
                  <a:pt x="2" y="132"/>
                </a:cubicBezTo>
                <a:cubicBezTo>
                  <a:pt x="3" y="132"/>
                  <a:pt x="3" y="132"/>
                  <a:pt x="4" y="132"/>
                </a:cubicBezTo>
                <a:cubicBezTo>
                  <a:pt x="196" y="132"/>
                  <a:pt x="196" y="132"/>
                  <a:pt x="196" y="132"/>
                </a:cubicBezTo>
                <a:cubicBezTo>
                  <a:pt x="197" y="132"/>
                  <a:pt x="197" y="132"/>
                  <a:pt x="198" y="132"/>
                </a:cubicBezTo>
                <a:cubicBezTo>
                  <a:pt x="199" y="131"/>
                  <a:pt x="199" y="131"/>
                  <a:pt x="200" y="130"/>
                </a:cubicBezTo>
                <a:cubicBezTo>
                  <a:pt x="200" y="129"/>
                  <a:pt x="200" y="129"/>
                  <a:pt x="200" y="128"/>
                </a:cubicBezTo>
                <a:lnTo>
                  <a:pt x="200" y="4"/>
                </a:lnTo>
                <a:close/>
                <a:moveTo>
                  <a:pt x="8" y="13"/>
                </a:moveTo>
                <a:cubicBezTo>
                  <a:pt x="61" y="66"/>
                  <a:pt x="61" y="66"/>
                  <a:pt x="61" y="66"/>
                </a:cubicBezTo>
                <a:cubicBezTo>
                  <a:pt x="8" y="118"/>
                  <a:pt x="8" y="118"/>
                  <a:pt x="8" y="118"/>
                </a:cubicBezTo>
                <a:lnTo>
                  <a:pt x="8" y="13"/>
                </a:lnTo>
                <a:close/>
                <a:moveTo>
                  <a:pt x="96" y="101"/>
                </a:moveTo>
                <a:cubicBezTo>
                  <a:pt x="97" y="102"/>
                  <a:pt x="98" y="103"/>
                  <a:pt x="99" y="103"/>
                </a:cubicBezTo>
                <a:cubicBezTo>
                  <a:pt x="100" y="103"/>
                  <a:pt x="101" y="102"/>
                  <a:pt x="102" y="101"/>
                </a:cubicBezTo>
                <a:cubicBezTo>
                  <a:pt x="133" y="70"/>
                  <a:pt x="133" y="70"/>
                  <a:pt x="133" y="70"/>
                </a:cubicBezTo>
                <a:cubicBezTo>
                  <a:pt x="137" y="74"/>
                  <a:pt x="137" y="74"/>
                  <a:pt x="137" y="74"/>
                </a:cubicBezTo>
                <a:cubicBezTo>
                  <a:pt x="99" y="112"/>
                  <a:pt x="99" y="112"/>
                  <a:pt x="99" y="112"/>
                </a:cubicBezTo>
                <a:cubicBezTo>
                  <a:pt x="62" y="75"/>
                  <a:pt x="62" y="75"/>
                  <a:pt x="62" y="75"/>
                </a:cubicBezTo>
                <a:cubicBezTo>
                  <a:pt x="66" y="71"/>
                  <a:pt x="66" y="71"/>
                  <a:pt x="66" y="71"/>
                </a:cubicBezTo>
                <a:lnTo>
                  <a:pt x="96" y="101"/>
                </a:lnTo>
                <a:close/>
                <a:moveTo>
                  <a:pt x="99" y="93"/>
                </a:moveTo>
                <a:cubicBezTo>
                  <a:pt x="69" y="63"/>
                  <a:pt x="69" y="63"/>
                  <a:pt x="69" y="63"/>
                </a:cubicBezTo>
                <a:cubicBezTo>
                  <a:pt x="69" y="63"/>
                  <a:pt x="69" y="63"/>
                  <a:pt x="69" y="63"/>
                </a:cubicBezTo>
                <a:cubicBezTo>
                  <a:pt x="69" y="63"/>
                  <a:pt x="69" y="63"/>
                  <a:pt x="69" y="63"/>
                </a:cubicBezTo>
                <a:cubicBezTo>
                  <a:pt x="14" y="8"/>
                  <a:pt x="14" y="8"/>
                  <a:pt x="14" y="8"/>
                </a:cubicBezTo>
                <a:cubicBezTo>
                  <a:pt x="184" y="8"/>
                  <a:pt x="184" y="8"/>
                  <a:pt x="184" y="8"/>
                </a:cubicBezTo>
                <a:lnTo>
                  <a:pt x="99" y="93"/>
                </a:lnTo>
                <a:close/>
                <a:moveTo>
                  <a:pt x="60" y="78"/>
                </a:moveTo>
                <a:cubicBezTo>
                  <a:pt x="98" y="116"/>
                  <a:pt x="98" y="116"/>
                  <a:pt x="98" y="116"/>
                </a:cubicBezTo>
                <a:cubicBezTo>
                  <a:pt x="98" y="116"/>
                  <a:pt x="98" y="117"/>
                  <a:pt x="99" y="117"/>
                </a:cubicBezTo>
                <a:cubicBezTo>
                  <a:pt x="99" y="117"/>
                  <a:pt x="100" y="116"/>
                  <a:pt x="100" y="116"/>
                </a:cubicBezTo>
                <a:cubicBezTo>
                  <a:pt x="139" y="77"/>
                  <a:pt x="139" y="77"/>
                  <a:pt x="139" y="77"/>
                </a:cubicBezTo>
                <a:cubicBezTo>
                  <a:pt x="186" y="124"/>
                  <a:pt x="186" y="124"/>
                  <a:pt x="186" y="124"/>
                </a:cubicBezTo>
                <a:cubicBezTo>
                  <a:pt x="14" y="124"/>
                  <a:pt x="14" y="124"/>
                  <a:pt x="14" y="124"/>
                </a:cubicBezTo>
                <a:lnTo>
                  <a:pt x="60" y="78"/>
                </a:lnTo>
                <a:close/>
                <a:moveTo>
                  <a:pt x="138" y="65"/>
                </a:moveTo>
                <a:cubicBezTo>
                  <a:pt x="192" y="11"/>
                  <a:pt x="192" y="11"/>
                  <a:pt x="192" y="11"/>
                </a:cubicBezTo>
                <a:cubicBezTo>
                  <a:pt x="192" y="118"/>
                  <a:pt x="192" y="118"/>
                  <a:pt x="192" y="118"/>
                </a:cubicBezTo>
                <a:lnTo>
                  <a:pt x="138" y="65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4" name="Freeform 45"/>
          <p:cNvSpPr>
            <a:spLocks noEditPoints="1"/>
          </p:cNvSpPr>
          <p:nvPr/>
        </p:nvSpPr>
        <p:spPr bwMode="auto">
          <a:xfrm>
            <a:off x="1871663" y="2695576"/>
            <a:ext cx="541338" cy="536575"/>
          </a:xfrm>
          <a:custGeom>
            <a:avLst/>
            <a:gdLst>
              <a:gd name="T0" fmla="*/ 90 w 179"/>
              <a:gd name="T1" fmla="*/ 0 h 178"/>
              <a:gd name="T2" fmla="*/ 0 w 179"/>
              <a:gd name="T3" fmla="*/ 89 h 178"/>
              <a:gd name="T4" fmla="*/ 90 w 179"/>
              <a:gd name="T5" fmla="*/ 178 h 178"/>
              <a:gd name="T6" fmla="*/ 179 w 179"/>
              <a:gd name="T7" fmla="*/ 89 h 178"/>
              <a:gd name="T8" fmla="*/ 90 w 179"/>
              <a:gd name="T9" fmla="*/ 0 h 178"/>
              <a:gd name="T10" fmla="*/ 90 w 179"/>
              <a:gd name="T11" fmla="*/ 8 h 178"/>
              <a:gd name="T12" fmla="*/ 171 w 179"/>
              <a:gd name="T13" fmla="*/ 89 h 178"/>
              <a:gd name="T14" fmla="*/ 157 w 179"/>
              <a:gd name="T15" fmla="*/ 134 h 178"/>
              <a:gd name="T16" fmla="*/ 155 w 179"/>
              <a:gd name="T17" fmla="*/ 127 h 178"/>
              <a:gd name="T18" fmla="*/ 165 w 179"/>
              <a:gd name="T19" fmla="*/ 90 h 178"/>
              <a:gd name="T20" fmla="*/ 90 w 179"/>
              <a:gd name="T21" fmla="*/ 15 h 178"/>
              <a:gd name="T22" fmla="*/ 16 w 179"/>
              <a:gd name="T23" fmla="*/ 90 h 178"/>
              <a:gd name="T24" fmla="*/ 27 w 179"/>
              <a:gd name="T25" fmla="*/ 129 h 178"/>
              <a:gd name="T26" fmla="*/ 24 w 179"/>
              <a:gd name="T27" fmla="*/ 137 h 178"/>
              <a:gd name="T28" fmla="*/ 8 w 179"/>
              <a:gd name="T29" fmla="*/ 89 h 178"/>
              <a:gd name="T30" fmla="*/ 90 w 179"/>
              <a:gd name="T31" fmla="*/ 8 h 178"/>
              <a:gd name="T32" fmla="*/ 120 w 179"/>
              <a:gd name="T33" fmla="*/ 103 h 178"/>
              <a:gd name="T34" fmla="*/ 115 w 179"/>
              <a:gd name="T35" fmla="*/ 106 h 178"/>
              <a:gd name="T36" fmla="*/ 115 w 179"/>
              <a:gd name="T37" fmla="*/ 107 h 178"/>
              <a:gd name="T38" fmla="*/ 115 w 179"/>
              <a:gd name="T39" fmla="*/ 108 h 178"/>
              <a:gd name="T40" fmla="*/ 89 w 179"/>
              <a:gd name="T41" fmla="*/ 128 h 178"/>
              <a:gd name="T42" fmla="*/ 70 w 179"/>
              <a:gd name="T43" fmla="*/ 121 h 178"/>
              <a:gd name="T44" fmla="*/ 63 w 179"/>
              <a:gd name="T45" fmla="*/ 108 h 178"/>
              <a:gd name="T46" fmla="*/ 63 w 179"/>
              <a:gd name="T47" fmla="*/ 106 h 178"/>
              <a:gd name="T48" fmla="*/ 58 w 179"/>
              <a:gd name="T49" fmla="*/ 104 h 178"/>
              <a:gd name="T50" fmla="*/ 29 w 179"/>
              <a:gd name="T51" fmla="*/ 125 h 178"/>
              <a:gd name="T52" fmla="*/ 20 w 179"/>
              <a:gd name="T53" fmla="*/ 90 h 178"/>
              <a:gd name="T54" fmla="*/ 90 w 179"/>
              <a:gd name="T55" fmla="*/ 19 h 178"/>
              <a:gd name="T56" fmla="*/ 161 w 179"/>
              <a:gd name="T57" fmla="*/ 90 h 178"/>
              <a:gd name="T58" fmla="*/ 152 w 179"/>
              <a:gd name="T59" fmla="*/ 123 h 178"/>
              <a:gd name="T60" fmla="*/ 120 w 179"/>
              <a:gd name="T61" fmla="*/ 103 h 178"/>
              <a:gd name="T62" fmla="*/ 90 w 179"/>
              <a:gd name="T63" fmla="*/ 170 h 178"/>
              <a:gd name="T64" fmla="*/ 31 w 179"/>
              <a:gd name="T65" fmla="*/ 145 h 178"/>
              <a:gd name="T66" fmla="*/ 31 w 179"/>
              <a:gd name="T67" fmla="*/ 145 h 178"/>
              <a:gd name="T68" fmla="*/ 56 w 179"/>
              <a:gd name="T69" fmla="*/ 113 h 178"/>
              <a:gd name="T70" fmla="*/ 65 w 179"/>
              <a:gd name="T71" fmla="*/ 126 h 178"/>
              <a:gd name="T72" fmla="*/ 89 w 179"/>
              <a:gd name="T73" fmla="*/ 136 h 178"/>
              <a:gd name="T74" fmla="*/ 122 w 179"/>
              <a:gd name="T75" fmla="*/ 111 h 178"/>
              <a:gd name="T76" fmla="*/ 151 w 179"/>
              <a:gd name="T77" fmla="*/ 142 h 178"/>
              <a:gd name="T78" fmla="*/ 90 w 179"/>
              <a:gd name="T79" fmla="*/ 170 h 1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79" h="178">
                <a:moveTo>
                  <a:pt x="90" y="0"/>
                </a:moveTo>
                <a:cubicBezTo>
                  <a:pt x="40" y="0"/>
                  <a:pt x="0" y="40"/>
                  <a:pt x="0" y="89"/>
                </a:cubicBezTo>
                <a:cubicBezTo>
                  <a:pt x="0" y="138"/>
                  <a:pt x="40" y="178"/>
                  <a:pt x="90" y="178"/>
                </a:cubicBezTo>
                <a:cubicBezTo>
                  <a:pt x="139" y="178"/>
                  <a:pt x="179" y="138"/>
                  <a:pt x="179" y="89"/>
                </a:cubicBezTo>
                <a:cubicBezTo>
                  <a:pt x="179" y="40"/>
                  <a:pt x="139" y="0"/>
                  <a:pt x="90" y="0"/>
                </a:cubicBezTo>
                <a:close/>
                <a:moveTo>
                  <a:pt x="90" y="8"/>
                </a:moveTo>
                <a:cubicBezTo>
                  <a:pt x="134" y="8"/>
                  <a:pt x="171" y="44"/>
                  <a:pt x="171" y="89"/>
                </a:cubicBezTo>
                <a:cubicBezTo>
                  <a:pt x="171" y="105"/>
                  <a:pt x="166" y="121"/>
                  <a:pt x="157" y="134"/>
                </a:cubicBezTo>
                <a:cubicBezTo>
                  <a:pt x="157" y="131"/>
                  <a:pt x="156" y="129"/>
                  <a:pt x="155" y="127"/>
                </a:cubicBezTo>
                <a:cubicBezTo>
                  <a:pt x="161" y="116"/>
                  <a:pt x="165" y="103"/>
                  <a:pt x="165" y="90"/>
                </a:cubicBezTo>
                <a:cubicBezTo>
                  <a:pt x="165" y="48"/>
                  <a:pt x="131" y="15"/>
                  <a:pt x="90" y="15"/>
                </a:cubicBezTo>
                <a:cubicBezTo>
                  <a:pt x="49" y="15"/>
                  <a:pt x="16" y="48"/>
                  <a:pt x="16" y="90"/>
                </a:cubicBezTo>
                <a:cubicBezTo>
                  <a:pt x="16" y="103"/>
                  <a:pt x="20" y="117"/>
                  <a:pt x="27" y="129"/>
                </a:cubicBezTo>
                <a:cubicBezTo>
                  <a:pt x="26" y="131"/>
                  <a:pt x="25" y="134"/>
                  <a:pt x="24" y="137"/>
                </a:cubicBezTo>
                <a:cubicBezTo>
                  <a:pt x="14" y="123"/>
                  <a:pt x="8" y="107"/>
                  <a:pt x="8" y="89"/>
                </a:cubicBezTo>
                <a:cubicBezTo>
                  <a:pt x="8" y="44"/>
                  <a:pt x="45" y="8"/>
                  <a:pt x="90" y="8"/>
                </a:cubicBezTo>
                <a:close/>
                <a:moveTo>
                  <a:pt x="120" y="103"/>
                </a:moveTo>
                <a:cubicBezTo>
                  <a:pt x="118" y="102"/>
                  <a:pt x="116" y="104"/>
                  <a:pt x="115" y="106"/>
                </a:cubicBezTo>
                <a:cubicBezTo>
                  <a:pt x="115" y="106"/>
                  <a:pt x="115" y="106"/>
                  <a:pt x="115" y="107"/>
                </a:cubicBezTo>
                <a:cubicBezTo>
                  <a:pt x="115" y="107"/>
                  <a:pt x="115" y="107"/>
                  <a:pt x="115" y="108"/>
                </a:cubicBezTo>
                <a:cubicBezTo>
                  <a:pt x="112" y="120"/>
                  <a:pt x="102" y="128"/>
                  <a:pt x="89" y="128"/>
                </a:cubicBezTo>
                <a:cubicBezTo>
                  <a:pt x="82" y="128"/>
                  <a:pt x="75" y="125"/>
                  <a:pt x="70" y="121"/>
                </a:cubicBezTo>
                <a:cubicBezTo>
                  <a:pt x="67" y="117"/>
                  <a:pt x="64" y="113"/>
                  <a:pt x="63" y="108"/>
                </a:cubicBezTo>
                <a:cubicBezTo>
                  <a:pt x="63" y="107"/>
                  <a:pt x="63" y="107"/>
                  <a:pt x="63" y="106"/>
                </a:cubicBezTo>
                <a:cubicBezTo>
                  <a:pt x="62" y="104"/>
                  <a:pt x="60" y="103"/>
                  <a:pt x="58" y="104"/>
                </a:cubicBezTo>
                <a:cubicBezTo>
                  <a:pt x="45" y="107"/>
                  <a:pt x="35" y="115"/>
                  <a:pt x="29" y="125"/>
                </a:cubicBezTo>
                <a:cubicBezTo>
                  <a:pt x="23" y="114"/>
                  <a:pt x="20" y="102"/>
                  <a:pt x="20" y="90"/>
                </a:cubicBezTo>
                <a:cubicBezTo>
                  <a:pt x="20" y="51"/>
                  <a:pt x="51" y="19"/>
                  <a:pt x="90" y="19"/>
                </a:cubicBezTo>
                <a:cubicBezTo>
                  <a:pt x="129" y="19"/>
                  <a:pt x="161" y="51"/>
                  <a:pt x="161" y="90"/>
                </a:cubicBezTo>
                <a:cubicBezTo>
                  <a:pt x="161" y="101"/>
                  <a:pt x="158" y="113"/>
                  <a:pt x="152" y="123"/>
                </a:cubicBezTo>
                <a:cubicBezTo>
                  <a:pt x="145" y="113"/>
                  <a:pt x="134" y="106"/>
                  <a:pt x="120" y="103"/>
                </a:cubicBezTo>
                <a:close/>
                <a:moveTo>
                  <a:pt x="90" y="170"/>
                </a:moveTo>
                <a:cubicBezTo>
                  <a:pt x="67" y="170"/>
                  <a:pt x="46" y="160"/>
                  <a:pt x="31" y="145"/>
                </a:cubicBezTo>
                <a:cubicBezTo>
                  <a:pt x="31" y="145"/>
                  <a:pt x="31" y="145"/>
                  <a:pt x="31" y="145"/>
                </a:cubicBezTo>
                <a:cubicBezTo>
                  <a:pt x="31" y="131"/>
                  <a:pt x="41" y="118"/>
                  <a:pt x="56" y="113"/>
                </a:cubicBezTo>
                <a:cubicBezTo>
                  <a:pt x="58" y="118"/>
                  <a:pt x="61" y="123"/>
                  <a:pt x="65" y="126"/>
                </a:cubicBezTo>
                <a:cubicBezTo>
                  <a:pt x="71" y="132"/>
                  <a:pt x="80" y="136"/>
                  <a:pt x="89" y="136"/>
                </a:cubicBezTo>
                <a:cubicBezTo>
                  <a:pt x="105" y="136"/>
                  <a:pt x="118" y="126"/>
                  <a:pt x="122" y="111"/>
                </a:cubicBezTo>
                <a:cubicBezTo>
                  <a:pt x="138" y="116"/>
                  <a:pt x="150" y="128"/>
                  <a:pt x="151" y="142"/>
                </a:cubicBezTo>
                <a:cubicBezTo>
                  <a:pt x="136" y="159"/>
                  <a:pt x="114" y="170"/>
                  <a:pt x="90" y="17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5" name="Freeform 46"/>
          <p:cNvSpPr>
            <a:spLocks noEditPoints="1"/>
          </p:cNvSpPr>
          <p:nvPr/>
        </p:nvSpPr>
        <p:spPr bwMode="auto">
          <a:xfrm>
            <a:off x="2074863" y="2819401"/>
            <a:ext cx="133350" cy="204788"/>
          </a:xfrm>
          <a:custGeom>
            <a:avLst/>
            <a:gdLst>
              <a:gd name="T0" fmla="*/ 22 w 44"/>
              <a:gd name="T1" fmla="*/ 0 h 68"/>
              <a:gd name="T2" fmla="*/ 0 w 44"/>
              <a:gd name="T3" fmla="*/ 22 h 68"/>
              <a:gd name="T4" fmla="*/ 0 w 44"/>
              <a:gd name="T5" fmla="*/ 46 h 68"/>
              <a:gd name="T6" fmla="*/ 22 w 44"/>
              <a:gd name="T7" fmla="*/ 68 h 68"/>
              <a:gd name="T8" fmla="*/ 44 w 44"/>
              <a:gd name="T9" fmla="*/ 50 h 68"/>
              <a:gd name="T10" fmla="*/ 44 w 44"/>
              <a:gd name="T11" fmla="*/ 48 h 68"/>
              <a:gd name="T12" fmla="*/ 44 w 44"/>
              <a:gd name="T13" fmla="*/ 48 h 68"/>
              <a:gd name="T14" fmla="*/ 44 w 44"/>
              <a:gd name="T15" fmla="*/ 46 h 68"/>
              <a:gd name="T16" fmla="*/ 44 w 44"/>
              <a:gd name="T17" fmla="*/ 22 h 68"/>
              <a:gd name="T18" fmla="*/ 22 w 44"/>
              <a:gd name="T19" fmla="*/ 0 h 68"/>
              <a:gd name="T20" fmla="*/ 22 w 44"/>
              <a:gd name="T21" fmla="*/ 60 h 68"/>
              <a:gd name="T22" fmla="*/ 8 w 44"/>
              <a:gd name="T23" fmla="*/ 46 h 68"/>
              <a:gd name="T24" fmla="*/ 8 w 44"/>
              <a:gd name="T25" fmla="*/ 22 h 68"/>
              <a:gd name="T26" fmla="*/ 22 w 44"/>
              <a:gd name="T27" fmla="*/ 8 h 68"/>
              <a:gd name="T28" fmla="*/ 36 w 44"/>
              <a:gd name="T29" fmla="*/ 22 h 68"/>
              <a:gd name="T30" fmla="*/ 36 w 44"/>
              <a:gd name="T31" fmla="*/ 46 h 68"/>
              <a:gd name="T32" fmla="*/ 22 w 44"/>
              <a:gd name="T33" fmla="*/ 60 h 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44" h="68">
                <a:moveTo>
                  <a:pt x="22" y="0"/>
                </a:moveTo>
                <a:cubicBezTo>
                  <a:pt x="10" y="0"/>
                  <a:pt x="0" y="10"/>
                  <a:pt x="0" y="22"/>
                </a:cubicBezTo>
                <a:cubicBezTo>
                  <a:pt x="0" y="46"/>
                  <a:pt x="0" y="46"/>
                  <a:pt x="0" y="46"/>
                </a:cubicBezTo>
                <a:cubicBezTo>
                  <a:pt x="0" y="58"/>
                  <a:pt x="10" y="68"/>
                  <a:pt x="22" y="68"/>
                </a:cubicBezTo>
                <a:cubicBezTo>
                  <a:pt x="33" y="68"/>
                  <a:pt x="42" y="60"/>
                  <a:pt x="44" y="50"/>
                </a:cubicBezTo>
                <a:cubicBezTo>
                  <a:pt x="44" y="49"/>
                  <a:pt x="44" y="49"/>
                  <a:pt x="44" y="48"/>
                </a:cubicBezTo>
                <a:cubicBezTo>
                  <a:pt x="44" y="48"/>
                  <a:pt x="44" y="48"/>
                  <a:pt x="44" y="48"/>
                </a:cubicBezTo>
                <a:cubicBezTo>
                  <a:pt x="44" y="47"/>
                  <a:pt x="44" y="47"/>
                  <a:pt x="44" y="46"/>
                </a:cubicBezTo>
                <a:cubicBezTo>
                  <a:pt x="44" y="22"/>
                  <a:pt x="44" y="22"/>
                  <a:pt x="44" y="22"/>
                </a:cubicBezTo>
                <a:cubicBezTo>
                  <a:pt x="44" y="10"/>
                  <a:pt x="34" y="0"/>
                  <a:pt x="22" y="0"/>
                </a:cubicBezTo>
                <a:close/>
                <a:moveTo>
                  <a:pt x="22" y="60"/>
                </a:moveTo>
                <a:cubicBezTo>
                  <a:pt x="14" y="60"/>
                  <a:pt x="8" y="54"/>
                  <a:pt x="8" y="46"/>
                </a:cubicBezTo>
                <a:cubicBezTo>
                  <a:pt x="8" y="22"/>
                  <a:pt x="8" y="22"/>
                  <a:pt x="8" y="22"/>
                </a:cubicBezTo>
                <a:cubicBezTo>
                  <a:pt x="8" y="14"/>
                  <a:pt x="14" y="8"/>
                  <a:pt x="22" y="8"/>
                </a:cubicBezTo>
                <a:cubicBezTo>
                  <a:pt x="30" y="8"/>
                  <a:pt x="36" y="14"/>
                  <a:pt x="36" y="22"/>
                </a:cubicBezTo>
                <a:cubicBezTo>
                  <a:pt x="36" y="46"/>
                  <a:pt x="36" y="46"/>
                  <a:pt x="36" y="46"/>
                </a:cubicBezTo>
                <a:cubicBezTo>
                  <a:pt x="36" y="54"/>
                  <a:pt x="30" y="60"/>
                  <a:pt x="22" y="6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6" name="Freeform 47"/>
          <p:cNvSpPr>
            <a:spLocks noEditPoints="1"/>
          </p:cNvSpPr>
          <p:nvPr/>
        </p:nvSpPr>
        <p:spPr bwMode="auto">
          <a:xfrm>
            <a:off x="3662363" y="2716213"/>
            <a:ext cx="430213" cy="519113"/>
          </a:xfrm>
          <a:custGeom>
            <a:avLst/>
            <a:gdLst>
              <a:gd name="T0" fmla="*/ 142 w 142"/>
              <a:gd name="T1" fmla="*/ 1 h 172"/>
              <a:gd name="T2" fmla="*/ 141 w 142"/>
              <a:gd name="T3" fmla="*/ 0 h 172"/>
              <a:gd name="T4" fmla="*/ 141 w 142"/>
              <a:gd name="T5" fmla="*/ 0 h 172"/>
              <a:gd name="T6" fmla="*/ 140 w 142"/>
              <a:gd name="T7" fmla="*/ 0 h 172"/>
              <a:gd name="T8" fmla="*/ 139 w 142"/>
              <a:gd name="T9" fmla="*/ 0 h 172"/>
              <a:gd name="T10" fmla="*/ 138 w 142"/>
              <a:gd name="T11" fmla="*/ 0 h 172"/>
              <a:gd name="T12" fmla="*/ 137 w 142"/>
              <a:gd name="T13" fmla="*/ 0 h 172"/>
              <a:gd name="T14" fmla="*/ 1 w 142"/>
              <a:gd name="T15" fmla="*/ 104 h 172"/>
              <a:gd name="T16" fmla="*/ 2 w 142"/>
              <a:gd name="T17" fmla="*/ 105 h 172"/>
              <a:gd name="T18" fmla="*/ 4 w 142"/>
              <a:gd name="T19" fmla="*/ 106 h 172"/>
              <a:gd name="T20" fmla="*/ 54 w 142"/>
              <a:gd name="T21" fmla="*/ 136 h 172"/>
              <a:gd name="T22" fmla="*/ 54 w 142"/>
              <a:gd name="T23" fmla="*/ 137 h 172"/>
              <a:gd name="T24" fmla="*/ 55 w 142"/>
              <a:gd name="T25" fmla="*/ 137 h 172"/>
              <a:gd name="T26" fmla="*/ 55 w 142"/>
              <a:gd name="T27" fmla="*/ 138 h 172"/>
              <a:gd name="T28" fmla="*/ 55 w 142"/>
              <a:gd name="T29" fmla="*/ 138 h 172"/>
              <a:gd name="T30" fmla="*/ 57 w 142"/>
              <a:gd name="T31" fmla="*/ 139 h 172"/>
              <a:gd name="T32" fmla="*/ 57 w 142"/>
              <a:gd name="T33" fmla="*/ 139 h 172"/>
              <a:gd name="T34" fmla="*/ 58 w 142"/>
              <a:gd name="T35" fmla="*/ 139 h 172"/>
              <a:gd name="T36" fmla="*/ 108 w 142"/>
              <a:gd name="T37" fmla="*/ 170 h 172"/>
              <a:gd name="T38" fmla="*/ 109 w 142"/>
              <a:gd name="T39" fmla="*/ 171 h 172"/>
              <a:gd name="T40" fmla="*/ 110 w 142"/>
              <a:gd name="T41" fmla="*/ 172 h 172"/>
              <a:gd name="T42" fmla="*/ 142 w 142"/>
              <a:gd name="T43" fmla="*/ 3 h 172"/>
              <a:gd name="T44" fmla="*/ 142 w 142"/>
              <a:gd name="T45" fmla="*/ 2 h 172"/>
              <a:gd name="T46" fmla="*/ 16 w 142"/>
              <a:gd name="T47" fmla="*/ 97 h 172"/>
              <a:gd name="T48" fmla="*/ 50 w 142"/>
              <a:gd name="T49" fmla="*/ 91 h 172"/>
              <a:gd name="T50" fmla="*/ 16 w 142"/>
              <a:gd name="T51" fmla="*/ 97 h 172"/>
              <a:gd name="T52" fmla="*/ 123 w 142"/>
              <a:gd name="T53" fmla="*/ 23 h 172"/>
              <a:gd name="T54" fmla="*/ 53 w 142"/>
              <a:gd name="T55" fmla="*/ 94 h 172"/>
              <a:gd name="T56" fmla="*/ 128 w 142"/>
              <a:gd name="T57" fmla="*/ 27 h 172"/>
              <a:gd name="T58" fmla="*/ 97 w 142"/>
              <a:gd name="T59" fmla="*/ 121 h 172"/>
              <a:gd name="T60" fmla="*/ 110 w 142"/>
              <a:gd name="T61" fmla="*/ 154 h 172"/>
              <a:gd name="T62" fmla="*/ 131 w 142"/>
              <a:gd name="T63" fmla="*/ 30 h 1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42" h="172">
                <a:moveTo>
                  <a:pt x="142" y="2"/>
                </a:moveTo>
                <a:cubicBezTo>
                  <a:pt x="142" y="1"/>
                  <a:pt x="142" y="1"/>
                  <a:pt x="142" y="1"/>
                </a:cubicBezTo>
                <a:cubicBezTo>
                  <a:pt x="142" y="1"/>
                  <a:pt x="141" y="1"/>
                  <a:pt x="141" y="1"/>
                </a:cubicBezTo>
                <a:cubicBezTo>
                  <a:pt x="141" y="1"/>
                  <a:pt x="141" y="0"/>
                  <a:pt x="141" y="0"/>
                </a:cubicBezTo>
                <a:cubicBezTo>
                  <a:pt x="141" y="0"/>
                  <a:pt x="141" y="0"/>
                  <a:pt x="141" y="0"/>
                </a:cubicBezTo>
                <a:cubicBezTo>
                  <a:pt x="141" y="0"/>
                  <a:pt x="141" y="0"/>
                  <a:pt x="141" y="0"/>
                </a:cubicBezTo>
                <a:cubicBezTo>
                  <a:pt x="140" y="0"/>
                  <a:pt x="140" y="0"/>
                  <a:pt x="140" y="0"/>
                </a:cubicBezTo>
                <a:cubicBezTo>
                  <a:pt x="140" y="0"/>
                  <a:pt x="140" y="0"/>
                  <a:pt x="140" y="0"/>
                </a:cubicBezTo>
                <a:cubicBezTo>
                  <a:pt x="140" y="0"/>
                  <a:pt x="140" y="0"/>
                  <a:pt x="140" y="0"/>
                </a:cubicBezTo>
                <a:cubicBezTo>
                  <a:pt x="139" y="0"/>
                  <a:pt x="139" y="0"/>
                  <a:pt x="139" y="0"/>
                </a:cubicBezTo>
                <a:cubicBezTo>
                  <a:pt x="139" y="0"/>
                  <a:pt x="139" y="0"/>
                  <a:pt x="138" y="0"/>
                </a:cubicBezTo>
                <a:cubicBezTo>
                  <a:pt x="138" y="0"/>
                  <a:pt x="138" y="0"/>
                  <a:pt x="138" y="0"/>
                </a:cubicBezTo>
                <a:cubicBezTo>
                  <a:pt x="138" y="0"/>
                  <a:pt x="138" y="0"/>
                  <a:pt x="137" y="0"/>
                </a:cubicBezTo>
                <a:cubicBezTo>
                  <a:pt x="137" y="0"/>
                  <a:pt x="137" y="0"/>
                  <a:pt x="137" y="0"/>
                </a:cubicBezTo>
                <a:cubicBezTo>
                  <a:pt x="2" y="99"/>
                  <a:pt x="2" y="99"/>
                  <a:pt x="2" y="99"/>
                </a:cubicBezTo>
                <a:cubicBezTo>
                  <a:pt x="0" y="100"/>
                  <a:pt x="0" y="103"/>
                  <a:pt x="1" y="104"/>
                </a:cubicBezTo>
                <a:cubicBezTo>
                  <a:pt x="1" y="105"/>
                  <a:pt x="1" y="105"/>
                  <a:pt x="2" y="105"/>
                </a:cubicBezTo>
                <a:cubicBezTo>
                  <a:pt x="2" y="105"/>
                  <a:pt x="2" y="105"/>
                  <a:pt x="2" y="105"/>
                </a:cubicBezTo>
                <a:cubicBezTo>
                  <a:pt x="2" y="105"/>
                  <a:pt x="2" y="105"/>
                  <a:pt x="2" y="105"/>
                </a:cubicBezTo>
                <a:cubicBezTo>
                  <a:pt x="2" y="106"/>
                  <a:pt x="3" y="106"/>
                  <a:pt x="4" y="106"/>
                </a:cubicBezTo>
                <a:cubicBezTo>
                  <a:pt x="47" y="99"/>
                  <a:pt x="47" y="99"/>
                  <a:pt x="47" y="99"/>
                </a:cubicBezTo>
                <a:cubicBezTo>
                  <a:pt x="54" y="136"/>
                  <a:pt x="54" y="136"/>
                  <a:pt x="54" y="136"/>
                </a:cubicBezTo>
                <a:cubicBezTo>
                  <a:pt x="54" y="136"/>
                  <a:pt x="54" y="137"/>
                  <a:pt x="54" y="137"/>
                </a:cubicBezTo>
                <a:cubicBezTo>
                  <a:pt x="54" y="137"/>
                  <a:pt x="54" y="137"/>
                  <a:pt x="54" y="137"/>
                </a:cubicBezTo>
                <a:cubicBezTo>
                  <a:pt x="54" y="137"/>
                  <a:pt x="54" y="137"/>
                  <a:pt x="54" y="137"/>
                </a:cubicBezTo>
                <a:cubicBezTo>
                  <a:pt x="54" y="137"/>
                  <a:pt x="55" y="137"/>
                  <a:pt x="55" y="137"/>
                </a:cubicBezTo>
                <a:cubicBezTo>
                  <a:pt x="55" y="138"/>
                  <a:pt x="55" y="138"/>
                  <a:pt x="55" y="138"/>
                </a:cubicBezTo>
                <a:cubicBezTo>
                  <a:pt x="55" y="138"/>
                  <a:pt x="55" y="138"/>
                  <a:pt x="55" y="138"/>
                </a:cubicBezTo>
                <a:cubicBezTo>
                  <a:pt x="55" y="138"/>
                  <a:pt x="55" y="138"/>
                  <a:pt x="55" y="138"/>
                </a:cubicBezTo>
                <a:cubicBezTo>
                  <a:pt x="55" y="138"/>
                  <a:pt x="55" y="138"/>
                  <a:pt x="55" y="138"/>
                </a:cubicBezTo>
                <a:cubicBezTo>
                  <a:pt x="56" y="138"/>
                  <a:pt x="56" y="138"/>
                  <a:pt x="56" y="138"/>
                </a:cubicBezTo>
                <a:cubicBezTo>
                  <a:pt x="56" y="139"/>
                  <a:pt x="56" y="139"/>
                  <a:pt x="57" y="139"/>
                </a:cubicBezTo>
                <a:cubicBezTo>
                  <a:pt x="57" y="139"/>
                  <a:pt x="57" y="139"/>
                  <a:pt x="57" y="139"/>
                </a:cubicBezTo>
                <a:cubicBezTo>
                  <a:pt x="57" y="139"/>
                  <a:pt x="57" y="139"/>
                  <a:pt x="57" y="139"/>
                </a:cubicBezTo>
                <a:cubicBezTo>
                  <a:pt x="57" y="139"/>
                  <a:pt x="57" y="139"/>
                  <a:pt x="57" y="139"/>
                </a:cubicBezTo>
                <a:cubicBezTo>
                  <a:pt x="57" y="139"/>
                  <a:pt x="58" y="139"/>
                  <a:pt x="58" y="139"/>
                </a:cubicBezTo>
                <a:cubicBezTo>
                  <a:pt x="95" y="128"/>
                  <a:pt x="95" y="128"/>
                  <a:pt x="95" y="128"/>
                </a:cubicBezTo>
                <a:cubicBezTo>
                  <a:pt x="108" y="170"/>
                  <a:pt x="108" y="170"/>
                  <a:pt x="108" y="170"/>
                </a:cubicBezTo>
                <a:cubicBezTo>
                  <a:pt x="108" y="170"/>
                  <a:pt x="108" y="171"/>
                  <a:pt x="109" y="171"/>
                </a:cubicBezTo>
                <a:cubicBezTo>
                  <a:pt x="109" y="171"/>
                  <a:pt x="109" y="171"/>
                  <a:pt x="109" y="171"/>
                </a:cubicBezTo>
                <a:cubicBezTo>
                  <a:pt x="109" y="171"/>
                  <a:pt x="109" y="171"/>
                  <a:pt x="109" y="171"/>
                </a:cubicBezTo>
                <a:cubicBezTo>
                  <a:pt x="109" y="172"/>
                  <a:pt x="110" y="172"/>
                  <a:pt x="110" y="172"/>
                </a:cubicBezTo>
                <a:cubicBezTo>
                  <a:pt x="112" y="172"/>
                  <a:pt x="114" y="170"/>
                  <a:pt x="114" y="168"/>
                </a:cubicBezTo>
                <a:cubicBezTo>
                  <a:pt x="142" y="3"/>
                  <a:pt x="142" y="3"/>
                  <a:pt x="142" y="3"/>
                </a:cubicBezTo>
                <a:cubicBezTo>
                  <a:pt x="142" y="3"/>
                  <a:pt x="142" y="3"/>
                  <a:pt x="142" y="3"/>
                </a:cubicBezTo>
                <a:cubicBezTo>
                  <a:pt x="142" y="3"/>
                  <a:pt x="142" y="2"/>
                  <a:pt x="142" y="2"/>
                </a:cubicBezTo>
                <a:cubicBezTo>
                  <a:pt x="142" y="2"/>
                  <a:pt x="142" y="2"/>
                  <a:pt x="142" y="2"/>
                </a:cubicBezTo>
                <a:close/>
                <a:moveTo>
                  <a:pt x="16" y="97"/>
                </a:moveTo>
                <a:cubicBezTo>
                  <a:pt x="117" y="23"/>
                  <a:pt x="117" y="23"/>
                  <a:pt x="117" y="23"/>
                </a:cubicBezTo>
                <a:cubicBezTo>
                  <a:pt x="50" y="91"/>
                  <a:pt x="50" y="91"/>
                  <a:pt x="50" y="91"/>
                </a:cubicBezTo>
                <a:cubicBezTo>
                  <a:pt x="50" y="91"/>
                  <a:pt x="49" y="91"/>
                  <a:pt x="49" y="91"/>
                </a:cubicBezTo>
                <a:lnTo>
                  <a:pt x="16" y="97"/>
                </a:lnTo>
                <a:close/>
                <a:moveTo>
                  <a:pt x="53" y="94"/>
                </a:moveTo>
                <a:cubicBezTo>
                  <a:pt x="123" y="23"/>
                  <a:pt x="123" y="23"/>
                  <a:pt x="123" y="23"/>
                </a:cubicBezTo>
                <a:cubicBezTo>
                  <a:pt x="59" y="126"/>
                  <a:pt x="59" y="126"/>
                  <a:pt x="59" y="126"/>
                </a:cubicBezTo>
                <a:lnTo>
                  <a:pt x="53" y="94"/>
                </a:lnTo>
                <a:close/>
                <a:moveTo>
                  <a:pt x="64" y="130"/>
                </a:moveTo>
                <a:cubicBezTo>
                  <a:pt x="128" y="27"/>
                  <a:pt x="128" y="27"/>
                  <a:pt x="128" y="27"/>
                </a:cubicBezTo>
                <a:cubicBezTo>
                  <a:pt x="97" y="120"/>
                  <a:pt x="97" y="120"/>
                  <a:pt x="97" y="120"/>
                </a:cubicBezTo>
                <a:cubicBezTo>
                  <a:pt x="97" y="121"/>
                  <a:pt x="97" y="120"/>
                  <a:pt x="97" y="121"/>
                </a:cubicBezTo>
                <a:lnTo>
                  <a:pt x="64" y="130"/>
                </a:lnTo>
                <a:close/>
                <a:moveTo>
                  <a:pt x="110" y="154"/>
                </a:moveTo>
                <a:cubicBezTo>
                  <a:pt x="100" y="123"/>
                  <a:pt x="100" y="123"/>
                  <a:pt x="100" y="123"/>
                </a:cubicBezTo>
                <a:cubicBezTo>
                  <a:pt x="131" y="30"/>
                  <a:pt x="131" y="30"/>
                  <a:pt x="131" y="30"/>
                </a:cubicBezTo>
                <a:lnTo>
                  <a:pt x="110" y="15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7" name="Freeform 48"/>
          <p:cNvSpPr>
            <a:spLocks noEditPoints="1"/>
          </p:cNvSpPr>
          <p:nvPr/>
        </p:nvSpPr>
        <p:spPr bwMode="auto">
          <a:xfrm>
            <a:off x="4621213" y="2833688"/>
            <a:ext cx="280988" cy="277813"/>
          </a:xfrm>
          <a:custGeom>
            <a:avLst/>
            <a:gdLst>
              <a:gd name="T0" fmla="*/ 46 w 93"/>
              <a:gd name="T1" fmla="*/ 0 h 92"/>
              <a:gd name="T2" fmla="*/ 0 w 93"/>
              <a:gd name="T3" fmla="*/ 46 h 92"/>
              <a:gd name="T4" fmla="*/ 46 w 93"/>
              <a:gd name="T5" fmla="*/ 92 h 92"/>
              <a:gd name="T6" fmla="*/ 93 w 93"/>
              <a:gd name="T7" fmla="*/ 46 h 92"/>
              <a:gd name="T8" fmla="*/ 46 w 93"/>
              <a:gd name="T9" fmla="*/ 0 h 92"/>
              <a:gd name="T10" fmla="*/ 46 w 93"/>
              <a:gd name="T11" fmla="*/ 84 h 92"/>
              <a:gd name="T12" fmla="*/ 8 w 93"/>
              <a:gd name="T13" fmla="*/ 46 h 92"/>
              <a:gd name="T14" fmla="*/ 46 w 93"/>
              <a:gd name="T15" fmla="*/ 8 h 92"/>
              <a:gd name="T16" fmla="*/ 85 w 93"/>
              <a:gd name="T17" fmla="*/ 46 h 92"/>
              <a:gd name="T18" fmla="*/ 46 w 93"/>
              <a:gd name="T19" fmla="*/ 84 h 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3" h="92">
                <a:moveTo>
                  <a:pt x="46" y="0"/>
                </a:moveTo>
                <a:cubicBezTo>
                  <a:pt x="21" y="0"/>
                  <a:pt x="0" y="21"/>
                  <a:pt x="0" y="46"/>
                </a:cubicBezTo>
                <a:cubicBezTo>
                  <a:pt x="0" y="72"/>
                  <a:pt x="21" y="92"/>
                  <a:pt x="46" y="92"/>
                </a:cubicBezTo>
                <a:cubicBezTo>
                  <a:pt x="72" y="92"/>
                  <a:pt x="93" y="72"/>
                  <a:pt x="93" y="46"/>
                </a:cubicBezTo>
                <a:cubicBezTo>
                  <a:pt x="93" y="21"/>
                  <a:pt x="72" y="0"/>
                  <a:pt x="46" y="0"/>
                </a:cubicBezTo>
                <a:close/>
                <a:moveTo>
                  <a:pt x="46" y="84"/>
                </a:moveTo>
                <a:cubicBezTo>
                  <a:pt x="25" y="84"/>
                  <a:pt x="8" y="67"/>
                  <a:pt x="8" y="46"/>
                </a:cubicBezTo>
                <a:cubicBezTo>
                  <a:pt x="8" y="25"/>
                  <a:pt x="25" y="8"/>
                  <a:pt x="46" y="8"/>
                </a:cubicBezTo>
                <a:cubicBezTo>
                  <a:pt x="67" y="8"/>
                  <a:pt x="85" y="25"/>
                  <a:pt x="85" y="46"/>
                </a:cubicBezTo>
                <a:cubicBezTo>
                  <a:pt x="85" y="67"/>
                  <a:pt x="67" y="84"/>
                  <a:pt x="46" y="84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8" name="Freeform 49"/>
          <p:cNvSpPr>
            <a:spLocks noEditPoints="1"/>
          </p:cNvSpPr>
          <p:nvPr/>
        </p:nvSpPr>
        <p:spPr bwMode="auto">
          <a:xfrm>
            <a:off x="4457701" y="2763838"/>
            <a:ext cx="617538" cy="420688"/>
          </a:xfrm>
          <a:custGeom>
            <a:avLst/>
            <a:gdLst>
              <a:gd name="T0" fmla="*/ 203 w 204"/>
              <a:gd name="T1" fmla="*/ 66 h 139"/>
              <a:gd name="T2" fmla="*/ 101 w 204"/>
              <a:gd name="T3" fmla="*/ 0 h 139"/>
              <a:gd name="T4" fmla="*/ 28 w 204"/>
              <a:gd name="T5" fmla="*/ 33 h 139"/>
              <a:gd name="T6" fmla="*/ 1 w 204"/>
              <a:gd name="T7" fmla="*/ 67 h 139"/>
              <a:gd name="T8" fmla="*/ 0 w 204"/>
              <a:gd name="T9" fmla="*/ 68 h 139"/>
              <a:gd name="T10" fmla="*/ 0 w 204"/>
              <a:gd name="T11" fmla="*/ 71 h 139"/>
              <a:gd name="T12" fmla="*/ 1 w 204"/>
              <a:gd name="T13" fmla="*/ 72 h 139"/>
              <a:gd name="T14" fmla="*/ 28 w 204"/>
              <a:gd name="T15" fmla="*/ 105 h 139"/>
              <a:gd name="T16" fmla="*/ 101 w 204"/>
              <a:gd name="T17" fmla="*/ 139 h 139"/>
              <a:gd name="T18" fmla="*/ 203 w 204"/>
              <a:gd name="T19" fmla="*/ 72 h 139"/>
              <a:gd name="T20" fmla="*/ 204 w 204"/>
              <a:gd name="T21" fmla="*/ 71 h 139"/>
              <a:gd name="T22" fmla="*/ 204 w 204"/>
              <a:gd name="T23" fmla="*/ 67 h 139"/>
              <a:gd name="T24" fmla="*/ 203 w 204"/>
              <a:gd name="T25" fmla="*/ 66 h 139"/>
              <a:gd name="T26" fmla="*/ 101 w 204"/>
              <a:gd name="T27" fmla="*/ 131 h 139"/>
              <a:gd name="T28" fmla="*/ 8 w 204"/>
              <a:gd name="T29" fmla="*/ 69 h 139"/>
              <a:gd name="T30" fmla="*/ 101 w 204"/>
              <a:gd name="T31" fmla="*/ 8 h 139"/>
              <a:gd name="T32" fmla="*/ 196 w 204"/>
              <a:gd name="T33" fmla="*/ 69 h 139"/>
              <a:gd name="T34" fmla="*/ 101 w 204"/>
              <a:gd name="T35" fmla="*/ 131 h 1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04" h="139">
                <a:moveTo>
                  <a:pt x="203" y="66"/>
                </a:moveTo>
                <a:cubicBezTo>
                  <a:pt x="171" y="22"/>
                  <a:pt x="136" y="0"/>
                  <a:pt x="101" y="0"/>
                </a:cubicBezTo>
                <a:cubicBezTo>
                  <a:pt x="76" y="0"/>
                  <a:pt x="51" y="11"/>
                  <a:pt x="28" y="33"/>
                </a:cubicBezTo>
                <a:cubicBezTo>
                  <a:pt x="11" y="50"/>
                  <a:pt x="1" y="66"/>
                  <a:pt x="1" y="67"/>
                </a:cubicBezTo>
                <a:cubicBezTo>
                  <a:pt x="0" y="68"/>
                  <a:pt x="0" y="68"/>
                  <a:pt x="0" y="68"/>
                </a:cubicBezTo>
                <a:cubicBezTo>
                  <a:pt x="0" y="71"/>
                  <a:pt x="0" y="71"/>
                  <a:pt x="0" y="71"/>
                </a:cubicBezTo>
                <a:cubicBezTo>
                  <a:pt x="1" y="72"/>
                  <a:pt x="1" y="72"/>
                  <a:pt x="1" y="72"/>
                </a:cubicBezTo>
                <a:cubicBezTo>
                  <a:pt x="1" y="73"/>
                  <a:pt x="11" y="89"/>
                  <a:pt x="28" y="105"/>
                </a:cubicBezTo>
                <a:cubicBezTo>
                  <a:pt x="51" y="127"/>
                  <a:pt x="76" y="139"/>
                  <a:pt x="101" y="139"/>
                </a:cubicBezTo>
                <a:cubicBezTo>
                  <a:pt x="136" y="139"/>
                  <a:pt x="171" y="117"/>
                  <a:pt x="203" y="72"/>
                </a:cubicBezTo>
                <a:cubicBezTo>
                  <a:pt x="204" y="71"/>
                  <a:pt x="204" y="71"/>
                  <a:pt x="204" y="71"/>
                </a:cubicBezTo>
                <a:cubicBezTo>
                  <a:pt x="204" y="67"/>
                  <a:pt x="204" y="67"/>
                  <a:pt x="204" y="67"/>
                </a:cubicBezTo>
                <a:lnTo>
                  <a:pt x="203" y="66"/>
                </a:lnTo>
                <a:close/>
                <a:moveTo>
                  <a:pt x="101" y="131"/>
                </a:moveTo>
                <a:cubicBezTo>
                  <a:pt x="51" y="131"/>
                  <a:pt x="14" y="79"/>
                  <a:pt x="8" y="69"/>
                </a:cubicBezTo>
                <a:cubicBezTo>
                  <a:pt x="14" y="60"/>
                  <a:pt x="51" y="8"/>
                  <a:pt x="101" y="8"/>
                </a:cubicBezTo>
                <a:cubicBezTo>
                  <a:pt x="133" y="8"/>
                  <a:pt x="165" y="29"/>
                  <a:pt x="196" y="69"/>
                </a:cubicBezTo>
                <a:cubicBezTo>
                  <a:pt x="165" y="110"/>
                  <a:pt x="133" y="131"/>
                  <a:pt x="101" y="131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9" name="Freeform 50"/>
          <p:cNvSpPr>
            <a:spLocks noEditPoints="1"/>
          </p:cNvSpPr>
          <p:nvPr/>
        </p:nvSpPr>
        <p:spPr bwMode="auto">
          <a:xfrm>
            <a:off x="4664076" y="2876551"/>
            <a:ext cx="196850" cy="193675"/>
          </a:xfrm>
          <a:custGeom>
            <a:avLst/>
            <a:gdLst>
              <a:gd name="T0" fmla="*/ 33 w 65"/>
              <a:gd name="T1" fmla="*/ 0 h 64"/>
              <a:gd name="T2" fmla="*/ 0 w 65"/>
              <a:gd name="T3" fmla="*/ 32 h 64"/>
              <a:gd name="T4" fmla="*/ 33 w 65"/>
              <a:gd name="T5" fmla="*/ 64 h 64"/>
              <a:gd name="T6" fmla="*/ 65 w 65"/>
              <a:gd name="T7" fmla="*/ 32 h 64"/>
              <a:gd name="T8" fmla="*/ 33 w 65"/>
              <a:gd name="T9" fmla="*/ 0 h 64"/>
              <a:gd name="T10" fmla="*/ 33 w 65"/>
              <a:gd name="T11" fmla="*/ 60 h 64"/>
              <a:gd name="T12" fmla="*/ 4 w 65"/>
              <a:gd name="T13" fmla="*/ 32 h 64"/>
              <a:gd name="T14" fmla="*/ 33 w 65"/>
              <a:gd name="T15" fmla="*/ 4 h 64"/>
              <a:gd name="T16" fmla="*/ 61 w 65"/>
              <a:gd name="T17" fmla="*/ 32 h 64"/>
              <a:gd name="T18" fmla="*/ 33 w 65"/>
              <a:gd name="T19" fmla="*/ 60 h 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65" h="64">
                <a:moveTo>
                  <a:pt x="33" y="0"/>
                </a:moveTo>
                <a:cubicBezTo>
                  <a:pt x="15" y="0"/>
                  <a:pt x="0" y="15"/>
                  <a:pt x="0" y="32"/>
                </a:cubicBezTo>
                <a:cubicBezTo>
                  <a:pt x="0" y="50"/>
                  <a:pt x="15" y="64"/>
                  <a:pt x="33" y="64"/>
                </a:cubicBezTo>
                <a:cubicBezTo>
                  <a:pt x="50" y="64"/>
                  <a:pt x="65" y="50"/>
                  <a:pt x="65" y="32"/>
                </a:cubicBezTo>
                <a:cubicBezTo>
                  <a:pt x="65" y="15"/>
                  <a:pt x="50" y="0"/>
                  <a:pt x="33" y="0"/>
                </a:cubicBezTo>
                <a:close/>
                <a:moveTo>
                  <a:pt x="33" y="60"/>
                </a:moveTo>
                <a:cubicBezTo>
                  <a:pt x="17" y="60"/>
                  <a:pt x="4" y="48"/>
                  <a:pt x="4" y="32"/>
                </a:cubicBezTo>
                <a:cubicBezTo>
                  <a:pt x="4" y="17"/>
                  <a:pt x="17" y="4"/>
                  <a:pt x="33" y="4"/>
                </a:cubicBezTo>
                <a:cubicBezTo>
                  <a:pt x="48" y="4"/>
                  <a:pt x="61" y="17"/>
                  <a:pt x="61" y="32"/>
                </a:cubicBezTo>
                <a:cubicBezTo>
                  <a:pt x="61" y="48"/>
                  <a:pt x="48" y="60"/>
                  <a:pt x="33" y="6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0" name="Freeform 51"/>
          <p:cNvSpPr>
            <a:spLocks noEditPoints="1"/>
          </p:cNvSpPr>
          <p:nvPr/>
        </p:nvSpPr>
        <p:spPr bwMode="auto">
          <a:xfrm>
            <a:off x="1930401" y="3579813"/>
            <a:ext cx="434975" cy="555625"/>
          </a:xfrm>
          <a:custGeom>
            <a:avLst/>
            <a:gdLst>
              <a:gd name="T0" fmla="*/ 144 w 144"/>
              <a:gd name="T1" fmla="*/ 40 h 184"/>
              <a:gd name="T2" fmla="*/ 142 w 144"/>
              <a:gd name="T3" fmla="*/ 37 h 184"/>
              <a:gd name="T4" fmla="*/ 107 w 144"/>
              <a:gd name="T5" fmla="*/ 1 h 184"/>
              <a:gd name="T6" fmla="*/ 106 w 144"/>
              <a:gd name="T7" fmla="*/ 0 h 184"/>
              <a:gd name="T8" fmla="*/ 105 w 144"/>
              <a:gd name="T9" fmla="*/ 0 h 184"/>
              <a:gd name="T10" fmla="*/ 104 w 144"/>
              <a:gd name="T11" fmla="*/ 0 h 184"/>
              <a:gd name="T12" fmla="*/ 104 w 144"/>
              <a:gd name="T13" fmla="*/ 0 h 184"/>
              <a:gd name="T14" fmla="*/ 4 w 144"/>
              <a:gd name="T15" fmla="*/ 0 h 184"/>
              <a:gd name="T16" fmla="*/ 0 w 144"/>
              <a:gd name="T17" fmla="*/ 4 h 184"/>
              <a:gd name="T18" fmla="*/ 0 w 144"/>
              <a:gd name="T19" fmla="*/ 180 h 184"/>
              <a:gd name="T20" fmla="*/ 4 w 144"/>
              <a:gd name="T21" fmla="*/ 184 h 184"/>
              <a:gd name="T22" fmla="*/ 140 w 144"/>
              <a:gd name="T23" fmla="*/ 184 h 184"/>
              <a:gd name="T24" fmla="*/ 144 w 144"/>
              <a:gd name="T25" fmla="*/ 180 h 184"/>
              <a:gd name="T26" fmla="*/ 144 w 144"/>
              <a:gd name="T27" fmla="*/ 40 h 184"/>
              <a:gd name="T28" fmla="*/ 144 w 144"/>
              <a:gd name="T29" fmla="*/ 40 h 184"/>
              <a:gd name="T30" fmla="*/ 104 w 144"/>
              <a:gd name="T31" fmla="*/ 44 h 184"/>
              <a:gd name="T32" fmla="*/ 124 w 144"/>
              <a:gd name="T33" fmla="*/ 44 h 184"/>
              <a:gd name="T34" fmla="*/ 124 w 144"/>
              <a:gd name="T35" fmla="*/ 164 h 184"/>
              <a:gd name="T36" fmla="*/ 20 w 144"/>
              <a:gd name="T37" fmla="*/ 164 h 184"/>
              <a:gd name="T38" fmla="*/ 20 w 144"/>
              <a:gd name="T39" fmla="*/ 20 h 184"/>
              <a:gd name="T40" fmla="*/ 100 w 144"/>
              <a:gd name="T41" fmla="*/ 20 h 184"/>
              <a:gd name="T42" fmla="*/ 100 w 144"/>
              <a:gd name="T43" fmla="*/ 40 h 184"/>
              <a:gd name="T44" fmla="*/ 104 w 144"/>
              <a:gd name="T45" fmla="*/ 44 h 184"/>
              <a:gd name="T46" fmla="*/ 108 w 144"/>
              <a:gd name="T47" fmla="*/ 36 h 184"/>
              <a:gd name="T48" fmla="*/ 108 w 144"/>
              <a:gd name="T49" fmla="*/ 14 h 184"/>
              <a:gd name="T50" fmla="*/ 130 w 144"/>
              <a:gd name="T51" fmla="*/ 36 h 184"/>
              <a:gd name="T52" fmla="*/ 108 w 144"/>
              <a:gd name="T53" fmla="*/ 36 h 184"/>
              <a:gd name="T54" fmla="*/ 8 w 144"/>
              <a:gd name="T55" fmla="*/ 176 h 184"/>
              <a:gd name="T56" fmla="*/ 8 w 144"/>
              <a:gd name="T57" fmla="*/ 8 h 184"/>
              <a:gd name="T58" fmla="*/ 100 w 144"/>
              <a:gd name="T59" fmla="*/ 8 h 184"/>
              <a:gd name="T60" fmla="*/ 100 w 144"/>
              <a:gd name="T61" fmla="*/ 16 h 184"/>
              <a:gd name="T62" fmla="*/ 18 w 144"/>
              <a:gd name="T63" fmla="*/ 16 h 184"/>
              <a:gd name="T64" fmla="*/ 16 w 144"/>
              <a:gd name="T65" fmla="*/ 18 h 184"/>
              <a:gd name="T66" fmla="*/ 16 w 144"/>
              <a:gd name="T67" fmla="*/ 166 h 184"/>
              <a:gd name="T68" fmla="*/ 18 w 144"/>
              <a:gd name="T69" fmla="*/ 168 h 184"/>
              <a:gd name="T70" fmla="*/ 126 w 144"/>
              <a:gd name="T71" fmla="*/ 168 h 184"/>
              <a:gd name="T72" fmla="*/ 128 w 144"/>
              <a:gd name="T73" fmla="*/ 166 h 184"/>
              <a:gd name="T74" fmla="*/ 128 w 144"/>
              <a:gd name="T75" fmla="*/ 44 h 184"/>
              <a:gd name="T76" fmla="*/ 136 w 144"/>
              <a:gd name="T77" fmla="*/ 44 h 184"/>
              <a:gd name="T78" fmla="*/ 136 w 144"/>
              <a:gd name="T79" fmla="*/ 176 h 184"/>
              <a:gd name="T80" fmla="*/ 8 w 144"/>
              <a:gd name="T81" fmla="*/ 176 h 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44" h="184">
                <a:moveTo>
                  <a:pt x="144" y="40"/>
                </a:moveTo>
                <a:cubicBezTo>
                  <a:pt x="144" y="39"/>
                  <a:pt x="143" y="37"/>
                  <a:pt x="142" y="37"/>
                </a:cubicBezTo>
                <a:cubicBezTo>
                  <a:pt x="107" y="1"/>
                  <a:pt x="107" y="1"/>
                  <a:pt x="107" y="1"/>
                </a:cubicBezTo>
                <a:cubicBezTo>
                  <a:pt x="106" y="1"/>
                  <a:pt x="106" y="1"/>
                  <a:pt x="106" y="0"/>
                </a:cubicBezTo>
                <a:cubicBezTo>
                  <a:pt x="106" y="0"/>
                  <a:pt x="105" y="0"/>
                  <a:pt x="105" y="0"/>
                </a:cubicBezTo>
                <a:cubicBezTo>
                  <a:pt x="105" y="0"/>
                  <a:pt x="105" y="0"/>
                  <a:pt x="104" y="0"/>
                </a:cubicBezTo>
                <a:cubicBezTo>
                  <a:pt x="104" y="0"/>
                  <a:pt x="104" y="0"/>
                  <a:pt x="104" y="0"/>
                </a:cubicBezTo>
                <a:cubicBezTo>
                  <a:pt x="4" y="0"/>
                  <a:pt x="4" y="0"/>
                  <a:pt x="4" y="0"/>
                </a:cubicBezTo>
                <a:cubicBezTo>
                  <a:pt x="2" y="0"/>
                  <a:pt x="0" y="2"/>
                  <a:pt x="0" y="4"/>
                </a:cubicBezTo>
                <a:cubicBezTo>
                  <a:pt x="0" y="180"/>
                  <a:pt x="0" y="180"/>
                  <a:pt x="0" y="180"/>
                </a:cubicBezTo>
                <a:cubicBezTo>
                  <a:pt x="0" y="182"/>
                  <a:pt x="2" y="184"/>
                  <a:pt x="4" y="184"/>
                </a:cubicBezTo>
                <a:cubicBezTo>
                  <a:pt x="140" y="184"/>
                  <a:pt x="140" y="184"/>
                  <a:pt x="140" y="184"/>
                </a:cubicBezTo>
                <a:cubicBezTo>
                  <a:pt x="142" y="184"/>
                  <a:pt x="144" y="182"/>
                  <a:pt x="144" y="180"/>
                </a:cubicBezTo>
                <a:cubicBezTo>
                  <a:pt x="144" y="40"/>
                  <a:pt x="144" y="40"/>
                  <a:pt x="144" y="40"/>
                </a:cubicBezTo>
                <a:cubicBezTo>
                  <a:pt x="144" y="40"/>
                  <a:pt x="144" y="40"/>
                  <a:pt x="144" y="40"/>
                </a:cubicBezTo>
                <a:close/>
                <a:moveTo>
                  <a:pt x="104" y="44"/>
                </a:moveTo>
                <a:cubicBezTo>
                  <a:pt x="124" y="44"/>
                  <a:pt x="124" y="44"/>
                  <a:pt x="124" y="44"/>
                </a:cubicBezTo>
                <a:cubicBezTo>
                  <a:pt x="124" y="164"/>
                  <a:pt x="124" y="164"/>
                  <a:pt x="124" y="164"/>
                </a:cubicBezTo>
                <a:cubicBezTo>
                  <a:pt x="20" y="164"/>
                  <a:pt x="20" y="164"/>
                  <a:pt x="20" y="164"/>
                </a:cubicBezTo>
                <a:cubicBezTo>
                  <a:pt x="20" y="20"/>
                  <a:pt x="20" y="20"/>
                  <a:pt x="20" y="20"/>
                </a:cubicBezTo>
                <a:cubicBezTo>
                  <a:pt x="100" y="20"/>
                  <a:pt x="100" y="20"/>
                  <a:pt x="100" y="20"/>
                </a:cubicBezTo>
                <a:cubicBezTo>
                  <a:pt x="100" y="40"/>
                  <a:pt x="100" y="40"/>
                  <a:pt x="100" y="40"/>
                </a:cubicBezTo>
                <a:cubicBezTo>
                  <a:pt x="100" y="42"/>
                  <a:pt x="102" y="44"/>
                  <a:pt x="104" y="44"/>
                </a:cubicBezTo>
                <a:close/>
                <a:moveTo>
                  <a:pt x="108" y="36"/>
                </a:moveTo>
                <a:cubicBezTo>
                  <a:pt x="108" y="14"/>
                  <a:pt x="108" y="14"/>
                  <a:pt x="108" y="14"/>
                </a:cubicBezTo>
                <a:cubicBezTo>
                  <a:pt x="130" y="36"/>
                  <a:pt x="130" y="36"/>
                  <a:pt x="130" y="36"/>
                </a:cubicBezTo>
                <a:lnTo>
                  <a:pt x="108" y="36"/>
                </a:lnTo>
                <a:close/>
                <a:moveTo>
                  <a:pt x="8" y="176"/>
                </a:moveTo>
                <a:cubicBezTo>
                  <a:pt x="8" y="8"/>
                  <a:pt x="8" y="8"/>
                  <a:pt x="8" y="8"/>
                </a:cubicBezTo>
                <a:cubicBezTo>
                  <a:pt x="100" y="8"/>
                  <a:pt x="100" y="8"/>
                  <a:pt x="100" y="8"/>
                </a:cubicBezTo>
                <a:cubicBezTo>
                  <a:pt x="100" y="16"/>
                  <a:pt x="100" y="16"/>
                  <a:pt x="100" y="16"/>
                </a:cubicBezTo>
                <a:cubicBezTo>
                  <a:pt x="18" y="16"/>
                  <a:pt x="18" y="16"/>
                  <a:pt x="18" y="16"/>
                </a:cubicBezTo>
                <a:cubicBezTo>
                  <a:pt x="17" y="16"/>
                  <a:pt x="16" y="17"/>
                  <a:pt x="16" y="18"/>
                </a:cubicBezTo>
                <a:cubicBezTo>
                  <a:pt x="16" y="166"/>
                  <a:pt x="16" y="166"/>
                  <a:pt x="16" y="166"/>
                </a:cubicBezTo>
                <a:cubicBezTo>
                  <a:pt x="16" y="167"/>
                  <a:pt x="17" y="168"/>
                  <a:pt x="18" y="168"/>
                </a:cubicBezTo>
                <a:cubicBezTo>
                  <a:pt x="126" y="168"/>
                  <a:pt x="126" y="168"/>
                  <a:pt x="126" y="168"/>
                </a:cubicBezTo>
                <a:cubicBezTo>
                  <a:pt x="127" y="168"/>
                  <a:pt x="128" y="167"/>
                  <a:pt x="128" y="166"/>
                </a:cubicBezTo>
                <a:cubicBezTo>
                  <a:pt x="128" y="44"/>
                  <a:pt x="128" y="44"/>
                  <a:pt x="128" y="44"/>
                </a:cubicBezTo>
                <a:cubicBezTo>
                  <a:pt x="136" y="44"/>
                  <a:pt x="136" y="44"/>
                  <a:pt x="136" y="44"/>
                </a:cubicBezTo>
                <a:cubicBezTo>
                  <a:pt x="136" y="176"/>
                  <a:pt x="136" y="176"/>
                  <a:pt x="136" y="176"/>
                </a:cubicBezTo>
                <a:lnTo>
                  <a:pt x="8" y="176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1" name="Freeform 52"/>
          <p:cNvSpPr>
            <a:spLocks noEditPoints="1"/>
          </p:cNvSpPr>
          <p:nvPr/>
        </p:nvSpPr>
        <p:spPr bwMode="auto">
          <a:xfrm>
            <a:off x="2836863" y="3579813"/>
            <a:ext cx="434975" cy="555625"/>
          </a:xfrm>
          <a:custGeom>
            <a:avLst/>
            <a:gdLst>
              <a:gd name="T0" fmla="*/ 144 w 144"/>
              <a:gd name="T1" fmla="*/ 40 h 184"/>
              <a:gd name="T2" fmla="*/ 142 w 144"/>
              <a:gd name="T3" fmla="*/ 37 h 184"/>
              <a:gd name="T4" fmla="*/ 107 w 144"/>
              <a:gd name="T5" fmla="*/ 1 h 184"/>
              <a:gd name="T6" fmla="*/ 106 w 144"/>
              <a:gd name="T7" fmla="*/ 0 h 184"/>
              <a:gd name="T8" fmla="*/ 105 w 144"/>
              <a:gd name="T9" fmla="*/ 0 h 184"/>
              <a:gd name="T10" fmla="*/ 104 w 144"/>
              <a:gd name="T11" fmla="*/ 0 h 184"/>
              <a:gd name="T12" fmla="*/ 104 w 144"/>
              <a:gd name="T13" fmla="*/ 0 h 184"/>
              <a:gd name="T14" fmla="*/ 4 w 144"/>
              <a:gd name="T15" fmla="*/ 0 h 184"/>
              <a:gd name="T16" fmla="*/ 0 w 144"/>
              <a:gd name="T17" fmla="*/ 4 h 184"/>
              <a:gd name="T18" fmla="*/ 0 w 144"/>
              <a:gd name="T19" fmla="*/ 180 h 184"/>
              <a:gd name="T20" fmla="*/ 4 w 144"/>
              <a:gd name="T21" fmla="*/ 184 h 184"/>
              <a:gd name="T22" fmla="*/ 140 w 144"/>
              <a:gd name="T23" fmla="*/ 184 h 184"/>
              <a:gd name="T24" fmla="*/ 144 w 144"/>
              <a:gd name="T25" fmla="*/ 180 h 184"/>
              <a:gd name="T26" fmla="*/ 144 w 144"/>
              <a:gd name="T27" fmla="*/ 40 h 184"/>
              <a:gd name="T28" fmla="*/ 144 w 144"/>
              <a:gd name="T29" fmla="*/ 40 h 184"/>
              <a:gd name="T30" fmla="*/ 104 w 144"/>
              <a:gd name="T31" fmla="*/ 44 h 184"/>
              <a:gd name="T32" fmla="*/ 124 w 144"/>
              <a:gd name="T33" fmla="*/ 44 h 184"/>
              <a:gd name="T34" fmla="*/ 124 w 144"/>
              <a:gd name="T35" fmla="*/ 164 h 184"/>
              <a:gd name="T36" fmla="*/ 20 w 144"/>
              <a:gd name="T37" fmla="*/ 164 h 184"/>
              <a:gd name="T38" fmla="*/ 20 w 144"/>
              <a:gd name="T39" fmla="*/ 20 h 184"/>
              <a:gd name="T40" fmla="*/ 100 w 144"/>
              <a:gd name="T41" fmla="*/ 20 h 184"/>
              <a:gd name="T42" fmla="*/ 100 w 144"/>
              <a:gd name="T43" fmla="*/ 40 h 184"/>
              <a:gd name="T44" fmla="*/ 104 w 144"/>
              <a:gd name="T45" fmla="*/ 44 h 184"/>
              <a:gd name="T46" fmla="*/ 108 w 144"/>
              <a:gd name="T47" fmla="*/ 36 h 184"/>
              <a:gd name="T48" fmla="*/ 108 w 144"/>
              <a:gd name="T49" fmla="*/ 14 h 184"/>
              <a:gd name="T50" fmla="*/ 130 w 144"/>
              <a:gd name="T51" fmla="*/ 36 h 184"/>
              <a:gd name="T52" fmla="*/ 108 w 144"/>
              <a:gd name="T53" fmla="*/ 36 h 184"/>
              <a:gd name="T54" fmla="*/ 8 w 144"/>
              <a:gd name="T55" fmla="*/ 176 h 184"/>
              <a:gd name="T56" fmla="*/ 8 w 144"/>
              <a:gd name="T57" fmla="*/ 8 h 184"/>
              <a:gd name="T58" fmla="*/ 100 w 144"/>
              <a:gd name="T59" fmla="*/ 8 h 184"/>
              <a:gd name="T60" fmla="*/ 100 w 144"/>
              <a:gd name="T61" fmla="*/ 16 h 184"/>
              <a:gd name="T62" fmla="*/ 18 w 144"/>
              <a:gd name="T63" fmla="*/ 16 h 184"/>
              <a:gd name="T64" fmla="*/ 16 w 144"/>
              <a:gd name="T65" fmla="*/ 18 h 184"/>
              <a:gd name="T66" fmla="*/ 16 w 144"/>
              <a:gd name="T67" fmla="*/ 166 h 184"/>
              <a:gd name="T68" fmla="*/ 18 w 144"/>
              <a:gd name="T69" fmla="*/ 168 h 184"/>
              <a:gd name="T70" fmla="*/ 126 w 144"/>
              <a:gd name="T71" fmla="*/ 168 h 184"/>
              <a:gd name="T72" fmla="*/ 128 w 144"/>
              <a:gd name="T73" fmla="*/ 166 h 184"/>
              <a:gd name="T74" fmla="*/ 128 w 144"/>
              <a:gd name="T75" fmla="*/ 44 h 184"/>
              <a:gd name="T76" fmla="*/ 136 w 144"/>
              <a:gd name="T77" fmla="*/ 44 h 184"/>
              <a:gd name="T78" fmla="*/ 136 w 144"/>
              <a:gd name="T79" fmla="*/ 176 h 184"/>
              <a:gd name="T80" fmla="*/ 8 w 144"/>
              <a:gd name="T81" fmla="*/ 176 h 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44" h="184">
                <a:moveTo>
                  <a:pt x="144" y="40"/>
                </a:moveTo>
                <a:cubicBezTo>
                  <a:pt x="144" y="39"/>
                  <a:pt x="143" y="37"/>
                  <a:pt x="142" y="37"/>
                </a:cubicBezTo>
                <a:cubicBezTo>
                  <a:pt x="107" y="1"/>
                  <a:pt x="107" y="1"/>
                  <a:pt x="107" y="1"/>
                </a:cubicBezTo>
                <a:cubicBezTo>
                  <a:pt x="106" y="1"/>
                  <a:pt x="106" y="1"/>
                  <a:pt x="106" y="0"/>
                </a:cubicBezTo>
                <a:cubicBezTo>
                  <a:pt x="106" y="0"/>
                  <a:pt x="105" y="0"/>
                  <a:pt x="105" y="0"/>
                </a:cubicBezTo>
                <a:cubicBezTo>
                  <a:pt x="105" y="0"/>
                  <a:pt x="105" y="0"/>
                  <a:pt x="104" y="0"/>
                </a:cubicBezTo>
                <a:cubicBezTo>
                  <a:pt x="104" y="0"/>
                  <a:pt x="104" y="0"/>
                  <a:pt x="104" y="0"/>
                </a:cubicBezTo>
                <a:cubicBezTo>
                  <a:pt x="4" y="0"/>
                  <a:pt x="4" y="0"/>
                  <a:pt x="4" y="0"/>
                </a:cubicBezTo>
                <a:cubicBezTo>
                  <a:pt x="2" y="0"/>
                  <a:pt x="0" y="2"/>
                  <a:pt x="0" y="4"/>
                </a:cubicBezTo>
                <a:cubicBezTo>
                  <a:pt x="0" y="180"/>
                  <a:pt x="0" y="180"/>
                  <a:pt x="0" y="180"/>
                </a:cubicBezTo>
                <a:cubicBezTo>
                  <a:pt x="0" y="182"/>
                  <a:pt x="2" y="184"/>
                  <a:pt x="4" y="184"/>
                </a:cubicBezTo>
                <a:cubicBezTo>
                  <a:pt x="140" y="184"/>
                  <a:pt x="140" y="184"/>
                  <a:pt x="140" y="184"/>
                </a:cubicBezTo>
                <a:cubicBezTo>
                  <a:pt x="142" y="184"/>
                  <a:pt x="144" y="182"/>
                  <a:pt x="144" y="180"/>
                </a:cubicBezTo>
                <a:cubicBezTo>
                  <a:pt x="144" y="40"/>
                  <a:pt x="144" y="40"/>
                  <a:pt x="144" y="40"/>
                </a:cubicBezTo>
                <a:cubicBezTo>
                  <a:pt x="144" y="40"/>
                  <a:pt x="144" y="40"/>
                  <a:pt x="144" y="40"/>
                </a:cubicBezTo>
                <a:close/>
                <a:moveTo>
                  <a:pt x="104" y="44"/>
                </a:moveTo>
                <a:cubicBezTo>
                  <a:pt x="124" y="44"/>
                  <a:pt x="124" y="44"/>
                  <a:pt x="124" y="44"/>
                </a:cubicBezTo>
                <a:cubicBezTo>
                  <a:pt x="124" y="164"/>
                  <a:pt x="124" y="164"/>
                  <a:pt x="124" y="164"/>
                </a:cubicBezTo>
                <a:cubicBezTo>
                  <a:pt x="20" y="164"/>
                  <a:pt x="20" y="164"/>
                  <a:pt x="20" y="164"/>
                </a:cubicBezTo>
                <a:cubicBezTo>
                  <a:pt x="20" y="20"/>
                  <a:pt x="20" y="20"/>
                  <a:pt x="20" y="20"/>
                </a:cubicBezTo>
                <a:cubicBezTo>
                  <a:pt x="100" y="20"/>
                  <a:pt x="100" y="20"/>
                  <a:pt x="100" y="20"/>
                </a:cubicBezTo>
                <a:cubicBezTo>
                  <a:pt x="100" y="40"/>
                  <a:pt x="100" y="40"/>
                  <a:pt x="100" y="40"/>
                </a:cubicBezTo>
                <a:cubicBezTo>
                  <a:pt x="100" y="42"/>
                  <a:pt x="102" y="44"/>
                  <a:pt x="104" y="44"/>
                </a:cubicBezTo>
                <a:close/>
                <a:moveTo>
                  <a:pt x="108" y="36"/>
                </a:moveTo>
                <a:cubicBezTo>
                  <a:pt x="108" y="14"/>
                  <a:pt x="108" y="14"/>
                  <a:pt x="108" y="14"/>
                </a:cubicBezTo>
                <a:cubicBezTo>
                  <a:pt x="130" y="36"/>
                  <a:pt x="130" y="36"/>
                  <a:pt x="130" y="36"/>
                </a:cubicBezTo>
                <a:lnTo>
                  <a:pt x="108" y="36"/>
                </a:lnTo>
                <a:close/>
                <a:moveTo>
                  <a:pt x="8" y="176"/>
                </a:moveTo>
                <a:cubicBezTo>
                  <a:pt x="8" y="8"/>
                  <a:pt x="8" y="8"/>
                  <a:pt x="8" y="8"/>
                </a:cubicBezTo>
                <a:cubicBezTo>
                  <a:pt x="100" y="8"/>
                  <a:pt x="100" y="8"/>
                  <a:pt x="100" y="8"/>
                </a:cubicBezTo>
                <a:cubicBezTo>
                  <a:pt x="100" y="16"/>
                  <a:pt x="100" y="16"/>
                  <a:pt x="100" y="16"/>
                </a:cubicBezTo>
                <a:cubicBezTo>
                  <a:pt x="18" y="16"/>
                  <a:pt x="18" y="16"/>
                  <a:pt x="18" y="16"/>
                </a:cubicBezTo>
                <a:cubicBezTo>
                  <a:pt x="17" y="16"/>
                  <a:pt x="16" y="17"/>
                  <a:pt x="16" y="18"/>
                </a:cubicBezTo>
                <a:cubicBezTo>
                  <a:pt x="16" y="166"/>
                  <a:pt x="16" y="166"/>
                  <a:pt x="16" y="166"/>
                </a:cubicBezTo>
                <a:cubicBezTo>
                  <a:pt x="16" y="167"/>
                  <a:pt x="17" y="168"/>
                  <a:pt x="18" y="168"/>
                </a:cubicBezTo>
                <a:cubicBezTo>
                  <a:pt x="126" y="168"/>
                  <a:pt x="126" y="168"/>
                  <a:pt x="126" y="168"/>
                </a:cubicBezTo>
                <a:cubicBezTo>
                  <a:pt x="127" y="168"/>
                  <a:pt x="128" y="167"/>
                  <a:pt x="128" y="166"/>
                </a:cubicBezTo>
                <a:cubicBezTo>
                  <a:pt x="128" y="44"/>
                  <a:pt x="128" y="44"/>
                  <a:pt x="128" y="44"/>
                </a:cubicBezTo>
                <a:cubicBezTo>
                  <a:pt x="136" y="44"/>
                  <a:pt x="136" y="44"/>
                  <a:pt x="136" y="44"/>
                </a:cubicBezTo>
                <a:cubicBezTo>
                  <a:pt x="136" y="176"/>
                  <a:pt x="136" y="176"/>
                  <a:pt x="136" y="176"/>
                </a:cubicBezTo>
                <a:lnTo>
                  <a:pt x="8" y="176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2" name="Freeform 53"/>
          <p:cNvSpPr>
            <a:spLocks/>
          </p:cNvSpPr>
          <p:nvPr/>
        </p:nvSpPr>
        <p:spPr bwMode="auto">
          <a:xfrm>
            <a:off x="2916238" y="3663951"/>
            <a:ext cx="168275" cy="12700"/>
          </a:xfrm>
          <a:custGeom>
            <a:avLst/>
            <a:gdLst>
              <a:gd name="T0" fmla="*/ 2 w 56"/>
              <a:gd name="T1" fmla="*/ 4 h 4"/>
              <a:gd name="T2" fmla="*/ 54 w 56"/>
              <a:gd name="T3" fmla="*/ 4 h 4"/>
              <a:gd name="T4" fmla="*/ 56 w 56"/>
              <a:gd name="T5" fmla="*/ 2 h 4"/>
              <a:gd name="T6" fmla="*/ 54 w 56"/>
              <a:gd name="T7" fmla="*/ 0 h 4"/>
              <a:gd name="T8" fmla="*/ 2 w 56"/>
              <a:gd name="T9" fmla="*/ 0 h 4"/>
              <a:gd name="T10" fmla="*/ 0 w 56"/>
              <a:gd name="T11" fmla="*/ 2 h 4"/>
              <a:gd name="T12" fmla="*/ 2 w 56"/>
              <a:gd name="T13" fmla="*/ 4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6" h="4">
                <a:moveTo>
                  <a:pt x="2" y="4"/>
                </a:moveTo>
                <a:cubicBezTo>
                  <a:pt x="54" y="4"/>
                  <a:pt x="54" y="4"/>
                  <a:pt x="54" y="4"/>
                </a:cubicBezTo>
                <a:cubicBezTo>
                  <a:pt x="55" y="4"/>
                  <a:pt x="56" y="3"/>
                  <a:pt x="56" y="2"/>
                </a:cubicBezTo>
                <a:cubicBezTo>
                  <a:pt x="56" y="1"/>
                  <a:pt x="55" y="0"/>
                  <a:pt x="54" y="0"/>
                </a:cubicBezTo>
                <a:cubicBezTo>
                  <a:pt x="2" y="0"/>
                  <a:pt x="2" y="0"/>
                  <a:pt x="2" y="0"/>
                </a:cubicBezTo>
                <a:cubicBezTo>
                  <a:pt x="1" y="0"/>
                  <a:pt x="0" y="1"/>
                  <a:pt x="0" y="2"/>
                </a:cubicBezTo>
                <a:cubicBezTo>
                  <a:pt x="0" y="3"/>
                  <a:pt x="1" y="4"/>
                  <a:pt x="2" y="4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3" name="Freeform 54"/>
          <p:cNvSpPr>
            <a:spLocks/>
          </p:cNvSpPr>
          <p:nvPr/>
        </p:nvSpPr>
        <p:spPr bwMode="auto">
          <a:xfrm>
            <a:off x="2916238" y="3689351"/>
            <a:ext cx="168275" cy="11113"/>
          </a:xfrm>
          <a:custGeom>
            <a:avLst/>
            <a:gdLst>
              <a:gd name="T0" fmla="*/ 2 w 56"/>
              <a:gd name="T1" fmla="*/ 4 h 4"/>
              <a:gd name="T2" fmla="*/ 54 w 56"/>
              <a:gd name="T3" fmla="*/ 4 h 4"/>
              <a:gd name="T4" fmla="*/ 56 w 56"/>
              <a:gd name="T5" fmla="*/ 2 h 4"/>
              <a:gd name="T6" fmla="*/ 54 w 56"/>
              <a:gd name="T7" fmla="*/ 0 h 4"/>
              <a:gd name="T8" fmla="*/ 2 w 56"/>
              <a:gd name="T9" fmla="*/ 0 h 4"/>
              <a:gd name="T10" fmla="*/ 0 w 56"/>
              <a:gd name="T11" fmla="*/ 2 h 4"/>
              <a:gd name="T12" fmla="*/ 2 w 56"/>
              <a:gd name="T13" fmla="*/ 4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6" h="4">
                <a:moveTo>
                  <a:pt x="2" y="4"/>
                </a:moveTo>
                <a:cubicBezTo>
                  <a:pt x="54" y="4"/>
                  <a:pt x="54" y="4"/>
                  <a:pt x="54" y="4"/>
                </a:cubicBezTo>
                <a:cubicBezTo>
                  <a:pt x="55" y="4"/>
                  <a:pt x="56" y="3"/>
                  <a:pt x="56" y="2"/>
                </a:cubicBezTo>
                <a:cubicBezTo>
                  <a:pt x="56" y="1"/>
                  <a:pt x="55" y="0"/>
                  <a:pt x="54" y="0"/>
                </a:cubicBezTo>
                <a:cubicBezTo>
                  <a:pt x="2" y="0"/>
                  <a:pt x="2" y="0"/>
                  <a:pt x="2" y="0"/>
                </a:cubicBezTo>
                <a:cubicBezTo>
                  <a:pt x="1" y="0"/>
                  <a:pt x="0" y="1"/>
                  <a:pt x="0" y="2"/>
                </a:cubicBezTo>
                <a:cubicBezTo>
                  <a:pt x="0" y="3"/>
                  <a:pt x="1" y="4"/>
                  <a:pt x="2" y="4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4" name="Freeform 55"/>
          <p:cNvSpPr>
            <a:spLocks/>
          </p:cNvSpPr>
          <p:nvPr/>
        </p:nvSpPr>
        <p:spPr bwMode="auto">
          <a:xfrm>
            <a:off x="2916238" y="3760788"/>
            <a:ext cx="277813" cy="12700"/>
          </a:xfrm>
          <a:custGeom>
            <a:avLst/>
            <a:gdLst>
              <a:gd name="T0" fmla="*/ 0 w 92"/>
              <a:gd name="T1" fmla="*/ 2 h 4"/>
              <a:gd name="T2" fmla="*/ 2 w 92"/>
              <a:gd name="T3" fmla="*/ 4 h 4"/>
              <a:gd name="T4" fmla="*/ 90 w 92"/>
              <a:gd name="T5" fmla="*/ 4 h 4"/>
              <a:gd name="T6" fmla="*/ 92 w 92"/>
              <a:gd name="T7" fmla="*/ 2 h 4"/>
              <a:gd name="T8" fmla="*/ 90 w 92"/>
              <a:gd name="T9" fmla="*/ 0 h 4"/>
              <a:gd name="T10" fmla="*/ 2 w 92"/>
              <a:gd name="T11" fmla="*/ 0 h 4"/>
              <a:gd name="T12" fmla="*/ 0 w 92"/>
              <a:gd name="T13" fmla="*/ 2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2" h="4">
                <a:moveTo>
                  <a:pt x="0" y="2"/>
                </a:moveTo>
                <a:cubicBezTo>
                  <a:pt x="0" y="3"/>
                  <a:pt x="1" y="4"/>
                  <a:pt x="2" y="4"/>
                </a:cubicBezTo>
                <a:cubicBezTo>
                  <a:pt x="90" y="4"/>
                  <a:pt x="90" y="4"/>
                  <a:pt x="90" y="4"/>
                </a:cubicBezTo>
                <a:cubicBezTo>
                  <a:pt x="91" y="4"/>
                  <a:pt x="92" y="3"/>
                  <a:pt x="92" y="2"/>
                </a:cubicBezTo>
                <a:cubicBezTo>
                  <a:pt x="92" y="1"/>
                  <a:pt x="91" y="0"/>
                  <a:pt x="90" y="0"/>
                </a:cubicBezTo>
                <a:cubicBezTo>
                  <a:pt x="2" y="0"/>
                  <a:pt x="2" y="0"/>
                  <a:pt x="2" y="0"/>
                </a:cubicBezTo>
                <a:cubicBezTo>
                  <a:pt x="1" y="0"/>
                  <a:pt x="0" y="1"/>
                  <a:pt x="0" y="2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5" name="Freeform 56"/>
          <p:cNvSpPr>
            <a:spLocks/>
          </p:cNvSpPr>
          <p:nvPr/>
        </p:nvSpPr>
        <p:spPr bwMode="auto">
          <a:xfrm>
            <a:off x="2916238" y="3797301"/>
            <a:ext cx="277813" cy="12700"/>
          </a:xfrm>
          <a:custGeom>
            <a:avLst/>
            <a:gdLst>
              <a:gd name="T0" fmla="*/ 90 w 92"/>
              <a:gd name="T1" fmla="*/ 0 h 4"/>
              <a:gd name="T2" fmla="*/ 2 w 92"/>
              <a:gd name="T3" fmla="*/ 0 h 4"/>
              <a:gd name="T4" fmla="*/ 0 w 92"/>
              <a:gd name="T5" fmla="*/ 2 h 4"/>
              <a:gd name="T6" fmla="*/ 2 w 92"/>
              <a:gd name="T7" fmla="*/ 4 h 4"/>
              <a:gd name="T8" fmla="*/ 90 w 92"/>
              <a:gd name="T9" fmla="*/ 4 h 4"/>
              <a:gd name="T10" fmla="*/ 92 w 92"/>
              <a:gd name="T11" fmla="*/ 2 h 4"/>
              <a:gd name="T12" fmla="*/ 90 w 92"/>
              <a:gd name="T13" fmla="*/ 0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2" h="4">
                <a:moveTo>
                  <a:pt x="90" y="0"/>
                </a:moveTo>
                <a:cubicBezTo>
                  <a:pt x="2" y="0"/>
                  <a:pt x="2" y="0"/>
                  <a:pt x="2" y="0"/>
                </a:cubicBezTo>
                <a:cubicBezTo>
                  <a:pt x="1" y="0"/>
                  <a:pt x="0" y="1"/>
                  <a:pt x="0" y="2"/>
                </a:cubicBezTo>
                <a:cubicBezTo>
                  <a:pt x="0" y="3"/>
                  <a:pt x="1" y="4"/>
                  <a:pt x="2" y="4"/>
                </a:cubicBezTo>
                <a:cubicBezTo>
                  <a:pt x="90" y="4"/>
                  <a:pt x="90" y="4"/>
                  <a:pt x="90" y="4"/>
                </a:cubicBezTo>
                <a:cubicBezTo>
                  <a:pt x="91" y="4"/>
                  <a:pt x="92" y="3"/>
                  <a:pt x="92" y="2"/>
                </a:cubicBezTo>
                <a:cubicBezTo>
                  <a:pt x="92" y="1"/>
                  <a:pt x="91" y="0"/>
                  <a:pt x="90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6" name="Freeform 57"/>
          <p:cNvSpPr>
            <a:spLocks/>
          </p:cNvSpPr>
          <p:nvPr/>
        </p:nvSpPr>
        <p:spPr bwMode="auto">
          <a:xfrm>
            <a:off x="2916238" y="3833813"/>
            <a:ext cx="277813" cy="12700"/>
          </a:xfrm>
          <a:custGeom>
            <a:avLst/>
            <a:gdLst>
              <a:gd name="T0" fmla="*/ 90 w 92"/>
              <a:gd name="T1" fmla="*/ 0 h 4"/>
              <a:gd name="T2" fmla="*/ 2 w 92"/>
              <a:gd name="T3" fmla="*/ 0 h 4"/>
              <a:gd name="T4" fmla="*/ 0 w 92"/>
              <a:gd name="T5" fmla="*/ 2 h 4"/>
              <a:gd name="T6" fmla="*/ 2 w 92"/>
              <a:gd name="T7" fmla="*/ 4 h 4"/>
              <a:gd name="T8" fmla="*/ 90 w 92"/>
              <a:gd name="T9" fmla="*/ 4 h 4"/>
              <a:gd name="T10" fmla="*/ 92 w 92"/>
              <a:gd name="T11" fmla="*/ 2 h 4"/>
              <a:gd name="T12" fmla="*/ 90 w 92"/>
              <a:gd name="T13" fmla="*/ 0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2" h="4">
                <a:moveTo>
                  <a:pt x="90" y="0"/>
                </a:moveTo>
                <a:cubicBezTo>
                  <a:pt x="2" y="0"/>
                  <a:pt x="2" y="0"/>
                  <a:pt x="2" y="0"/>
                </a:cubicBezTo>
                <a:cubicBezTo>
                  <a:pt x="1" y="0"/>
                  <a:pt x="0" y="1"/>
                  <a:pt x="0" y="2"/>
                </a:cubicBezTo>
                <a:cubicBezTo>
                  <a:pt x="0" y="3"/>
                  <a:pt x="1" y="4"/>
                  <a:pt x="2" y="4"/>
                </a:cubicBezTo>
                <a:cubicBezTo>
                  <a:pt x="90" y="4"/>
                  <a:pt x="90" y="4"/>
                  <a:pt x="90" y="4"/>
                </a:cubicBezTo>
                <a:cubicBezTo>
                  <a:pt x="91" y="4"/>
                  <a:pt x="92" y="3"/>
                  <a:pt x="92" y="2"/>
                </a:cubicBezTo>
                <a:cubicBezTo>
                  <a:pt x="92" y="1"/>
                  <a:pt x="91" y="0"/>
                  <a:pt x="90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7" name="Freeform 58"/>
          <p:cNvSpPr>
            <a:spLocks/>
          </p:cNvSpPr>
          <p:nvPr/>
        </p:nvSpPr>
        <p:spPr bwMode="auto">
          <a:xfrm>
            <a:off x="2916238" y="3870326"/>
            <a:ext cx="277813" cy="11113"/>
          </a:xfrm>
          <a:custGeom>
            <a:avLst/>
            <a:gdLst>
              <a:gd name="T0" fmla="*/ 90 w 92"/>
              <a:gd name="T1" fmla="*/ 0 h 4"/>
              <a:gd name="T2" fmla="*/ 2 w 92"/>
              <a:gd name="T3" fmla="*/ 0 h 4"/>
              <a:gd name="T4" fmla="*/ 0 w 92"/>
              <a:gd name="T5" fmla="*/ 2 h 4"/>
              <a:gd name="T6" fmla="*/ 2 w 92"/>
              <a:gd name="T7" fmla="*/ 4 h 4"/>
              <a:gd name="T8" fmla="*/ 90 w 92"/>
              <a:gd name="T9" fmla="*/ 4 h 4"/>
              <a:gd name="T10" fmla="*/ 92 w 92"/>
              <a:gd name="T11" fmla="*/ 2 h 4"/>
              <a:gd name="T12" fmla="*/ 90 w 92"/>
              <a:gd name="T13" fmla="*/ 0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2" h="4">
                <a:moveTo>
                  <a:pt x="90" y="0"/>
                </a:moveTo>
                <a:cubicBezTo>
                  <a:pt x="2" y="0"/>
                  <a:pt x="2" y="0"/>
                  <a:pt x="2" y="0"/>
                </a:cubicBezTo>
                <a:cubicBezTo>
                  <a:pt x="1" y="0"/>
                  <a:pt x="0" y="1"/>
                  <a:pt x="0" y="2"/>
                </a:cubicBezTo>
                <a:cubicBezTo>
                  <a:pt x="0" y="3"/>
                  <a:pt x="1" y="4"/>
                  <a:pt x="2" y="4"/>
                </a:cubicBezTo>
                <a:cubicBezTo>
                  <a:pt x="90" y="4"/>
                  <a:pt x="90" y="4"/>
                  <a:pt x="90" y="4"/>
                </a:cubicBezTo>
                <a:cubicBezTo>
                  <a:pt x="91" y="4"/>
                  <a:pt x="92" y="3"/>
                  <a:pt x="92" y="2"/>
                </a:cubicBezTo>
                <a:cubicBezTo>
                  <a:pt x="92" y="1"/>
                  <a:pt x="91" y="0"/>
                  <a:pt x="90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8" name="Freeform 59"/>
          <p:cNvSpPr>
            <a:spLocks noEditPoints="1"/>
          </p:cNvSpPr>
          <p:nvPr/>
        </p:nvSpPr>
        <p:spPr bwMode="auto">
          <a:xfrm>
            <a:off x="3695701" y="3592513"/>
            <a:ext cx="436563" cy="555625"/>
          </a:xfrm>
          <a:custGeom>
            <a:avLst/>
            <a:gdLst>
              <a:gd name="T0" fmla="*/ 142 w 144"/>
              <a:gd name="T1" fmla="*/ 37 h 184"/>
              <a:gd name="T2" fmla="*/ 106 w 144"/>
              <a:gd name="T3" fmla="*/ 0 h 184"/>
              <a:gd name="T4" fmla="*/ 104 w 144"/>
              <a:gd name="T5" fmla="*/ 0 h 184"/>
              <a:gd name="T6" fmla="*/ 4 w 144"/>
              <a:gd name="T7" fmla="*/ 0 h 184"/>
              <a:gd name="T8" fmla="*/ 0 w 144"/>
              <a:gd name="T9" fmla="*/ 180 h 184"/>
              <a:gd name="T10" fmla="*/ 140 w 144"/>
              <a:gd name="T11" fmla="*/ 184 h 184"/>
              <a:gd name="T12" fmla="*/ 144 w 144"/>
              <a:gd name="T13" fmla="*/ 40 h 184"/>
              <a:gd name="T14" fmla="*/ 20 w 144"/>
              <a:gd name="T15" fmla="*/ 135 h 184"/>
              <a:gd name="T16" fmla="*/ 61 w 144"/>
              <a:gd name="T17" fmla="*/ 115 h 184"/>
              <a:gd name="T18" fmla="*/ 63 w 144"/>
              <a:gd name="T19" fmla="*/ 116 h 184"/>
              <a:gd name="T20" fmla="*/ 65 w 144"/>
              <a:gd name="T21" fmla="*/ 115 h 184"/>
              <a:gd name="T22" fmla="*/ 124 w 144"/>
              <a:gd name="T23" fmla="*/ 126 h 184"/>
              <a:gd name="T24" fmla="*/ 20 w 144"/>
              <a:gd name="T25" fmla="*/ 164 h 184"/>
              <a:gd name="T26" fmla="*/ 124 w 144"/>
              <a:gd name="T27" fmla="*/ 121 h 184"/>
              <a:gd name="T28" fmla="*/ 87 w 144"/>
              <a:gd name="T29" fmla="*/ 90 h 184"/>
              <a:gd name="T30" fmla="*/ 86 w 144"/>
              <a:gd name="T31" fmla="*/ 90 h 184"/>
              <a:gd name="T32" fmla="*/ 85 w 144"/>
              <a:gd name="T33" fmla="*/ 90 h 184"/>
              <a:gd name="T34" fmla="*/ 85 w 144"/>
              <a:gd name="T35" fmla="*/ 90 h 184"/>
              <a:gd name="T36" fmla="*/ 63 w 144"/>
              <a:gd name="T37" fmla="*/ 112 h 184"/>
              <a:gd name="T38" fmla="*/ 49 w 144"/>
              <a:gd name="T39" fmla="*/ 100 h 184"/>
              <a:gd name="T40" fmla="*/ 20 w 144"/>
              <a:gd name="T41" fmla="*/ 20 h 184"/>
              <a:gd name="T42" fmla="*/ 100 w 144"/>
              <a:gd name="T43" fmla="*/ 40 h 184"/>
              <a:gd name="T44" fmla="*/ 124 w 144"/>
              <a:gd name="T45" fmla="*/ 44 h 184"/>
              <a:gd name="T46" fmla="*/ 108 w 144"/>
              <a:gd name="T47" fmla="*/ 36 h 184"/>
              <a:gd name="T48" fmla="*/ 130 w 144"/>
              <a:gd name="T49" fmla="*/ 36 h 184"/>
              <a:gd name="T50" fmla="*/ 8 w 144"/>
              <a:gd name="T51" fmla="*/ 176 h 184"/>
              <a:gd name="T52" fmla="*/ 100 w 144"/>
              <a:gd name="T53" fmla="*/ 8 h 184"/>
              <a:gd name="T54" fmla="*/ 18 w 144"/>
              <a:gd name="T55" fmla="*/ 16 h 184"/>
              <a:gd name="T56" fmla="*/ 16 w 144"/>
              <a:gd name="T57" fmla="*/ 134 h 184"/>
              <a:gd name="T58" fmla="*/ 16 w 144"/>
              <a:gd name="T59" fmla="*/ 166 h 184"/>
              <a:gd name="T60" fmla="*/ 126 w 144"/>
              <a:gd name="T61" fmla="*/ 168 h 184"/>
              <a:gd name="T62" fmla="*/ 128 w 144"/>
              <a:gd name="T63" fmla="*/ 44 h 184"/>
              <a:gd name="T64" fmla="*/ 136 w 144"/>
              <a:gd name="T65" fmla="*/ 176 h 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44" h="184">
                <a:moveTo>
                  <a:pt x="144" y="40"/>
                </a:moveTo>
                <a:cubicBezTo>
                  <a:pt x="144" y="39"/>
                  <a:pt x="143" y="37"/>
                  <a:pt x="142" y="37"/>
                </a:cubicBezTo>
                <a:cubicBezTo>
                  <a:pt x="107" y="1"/>
                  <a:pt x="107" y="1"/>
                  <a:pt x="107" y="1"/>
                </a:cubicBezTo>
                <a:cubicBezTo>
                  <a:pt x="106" y="1"/>
                  <a:pt x="106" y="1"/>
                  <a:pt x="106" y="0"/>
                </a:cubicBezTo>
                <a:cubicBezTo>
                  <a:pt x="106" y="0"/>
                  <a:pt x="105" y="0"/>
                  <a:pt x="105" y="0"/>
                </a:cubicBezTo>
                <a:cubicBezTo>
                  <a:pt x="105" y="0"/>
                  <a:pt x="105" y="0"/>
                  <a:pt x="104" y="0"/>
                </a:cubicBezTo>
                <a:cubicBezTo>
                  <a:pt x="104" y="0"/>
                  <a:pt x="104" y="0"/>
                  <a:pt x="104" y="0"/>
                </a:cubicBezTo>
                <a:cubicBezTo>
                  <a:pt x="4" y="0"/>
                  <a:pt x="4" y="0"/>
                  <a:pt x="4" y="0"/>
                </a:cubicBezTo>
                <a:cubicBezTo>
                  <a:pt x="2" y="0"/>
                  <a:pt x="0" y="2"/>
                  <a:pt x="0" y="4"/>
                </a:cubicBezTo>
                <a:cubicBezTo>
                  <a:pt x="0" y="180"/>
                  <a:pt x="0" y="180"/>
                  <a:pt x="0" y="180"/>
                </a:cubicBezTo>
                <a:cubicBezTo>
                  <a:pt x="0" y="182"/>
                  <a:pt x="2" y="184"/>
                  <a:pt x="4" y="184"/>
                </a:cubicBezTo>
                <a:cubicBezTo>
                  <a:pt x="140" y="184"/>
                  <a:pt x="140" y="184"/>
                  <a:pt x="140" y="184"/>
                </a:cubicBezTo>
                <a:cubicBezTo>
                  <a:pt x="142" y="184"/>
                  <a:pt x="144" y="182"/>
                  <a:pt x="144" y="180"/>
                </a:cubicBezTo>
                <a:cubicBezTo>
                  <a:pt x="144" y="40"/>
                  <a:pt x="144" y="40"/>
                  <a:pt x="144" y="40"/>
                </a:cubicBezTo>
                <a:cubicBezTo>
                  <a:pt x="144" y="40"/>
                  <a:pt x="144" y="40"/>
                  <a:pt x="144" y="40"/>
                </a:cubicBezTo>
                <a:close/>
                <a:moveTo>
                  <a:pt x="20" y="135"/>
                </a:moveTo>
                <a:cubicBezTo>
                  <a:pt x="51" y="105"/>
                  <a:pt x="51" y="105"/>
                  <a:pt x="51" y="105"/>
                </a:cubicBezTo>
                <a:cubicBezTo>
                  <a:pt x="61" y="115"/>
                  <a:pt x="61" y="115"/>
                  <a:pt x="61" y="115"/>
                </a:cubicBezTo>
                <a:cubicBezTo>
                  <a:pt x="62" y="116"/>
                  <a:pt x="62" y="116"/>
                  <a:pt x="63" y="116"/>
                </a:cubicBezTo>
                <a:cubicBezTo>
                  <a:pt x="63" y="116"/>
                  <a:pt x="63" y="116"/>
                  <a:pt x="63" y="116"/>
                </a:cubicBezTo>
                <a:cubicBezTo>
                  <a:pt x="63" y="116"/>
                  <a:pt x="64" y="116"/>
                  <a:pt x="64" y="116"/>
                </a:cubicBezTo>
                <a:cubicBezTo>
                  <a:pt x="64" y="116"/>
                  <a:pt x="65" y="116"/>
                  <a:pt x="65" y="115"/>
                </a:cubicBezTo>
                <a:cubicBezTo>
                  <a:pt x="86" y="95"/>
                  <a:pt x="86" y="95"/>
                  <a:pt x="86" y="95"/>
                </a:cubicBezTo>
                <a:cubicBezTo>
                  <a:pt x="124" y="126"/>
                  <a:pt x="124" y="126"/>
                  <a:pt x="124" y="126"/>
                </a:cubicBezTo>
                <a:cubicBezTo>
                  <a:pt x="124" y="164"/>
                  <a:pt x="124" y="164"/>
                  <a:pt x="124" y="164"/>
                </a:cubicBezTo>
                <a:cubicBezTo>
                  <a:pt x="20" y="164"/>
                  <a:pt x="20" y="164"/>
                  <a:pt x="20" y="164"/>
                </a:cubicBezTo>
                <a:lnTo>
                  <a:pt x="20" y="135"/>
                </a:lnTo>
                <a:close/>
                <a:moveTo>
                  <a:pt x="124" y="121"/>
                </a:moveTo>
                <a:cubicBezTo>
                  <a:pt x="87" y="90"/>
                  <a:pt x="87" y="90"/>
                  <a:pt x="87" y="90"/>
                </a:cubicBezTo>
                <a:cubicBezTo>
                  <a:pt x="87" y="90"/>
                  <a:pt x="87" y="90"/>
                  <a:pt x="87" y="90"/>
                </a:cubicBezTo>
                <a:cubicBezTo>
                  <a:pt x="87" y="90"/>
                  <a:pt x="87" y="90"/>
                  <a:pt x="86" y="90"/>
                </a:cubicBezTo>
                <a:cubicBezTo>
                  <a:pt x="86" y="90"/>
                  <a:pt x="86" y="90"/>
                  <a:pt x="86" y="90"/>
                </a:cubicBezTo>
                <a:cubicBezTo>
                  <a:pt x="86" y="90"/>
                  <a:pt x="86" y="90"/>
                  <a:pt x="86" y="90"/>
                </a:cubicBezTo>
                <a:cubicBezTo>
                  <a:pt x="86" y="90"/>
                  <a:pt x="85" y="90"/>
                  <a:pt x="85" y="90"/>
                </a:cubicBezTo>
                <a:cubicBezTo>
                  <a:pt x="85" y="90"/>
                  <a:pt x="85" y="90"/>
                  <a:pt x="85" y="90"/>
                </a:cubicBezTo>
                <a:cubicBezTo>
                  <a:pt x="85" y="90"/>
                  <a:pt x="85" y="90"/>
                  <a:pt x="85" y="90"/>
                </a:cubicBezTo>
                <a:cubicBezTo>
                  <a:pt x="85" y="90"/>
                  <a:pt x="84" y="91"/>
                  <a:pt x="84" y="91"/>
                </a:cubicBezTo>
                <a:cubicBezTo>
                  <a:pt x="63" y="112"/>
                  <a:pt x="63" y="112"/>
                  <a:pt x="63" y="112"/>
                </a:cubicBezTo>
                <a:cubicBezTo>
                  <a:pt x="52" y="100"/>
                  <a:pt x="52" y="100"/>
                  <a:pt x="52" y="100"/>
                </a:cubicBezTo>
                <a:cubicBezTo>
                  <a:pt x="51" y="100"/>
                  <a:pt x="50" y="100"/>
                  <a:pt x="49" y="100"/>
                </a:cubicBezTo>
                <a:cubicBezTo>
                  <a:pt x="20" y="130"/>
                  <a:pt x="20" y="130"/>
                  <a:pt x="20" y="130"/>
                </a:cubicBezTo>
                <a:cubicBezTo>
                  <a:pt x="20" y="20"/>
                  <a:pt x="20" y="20"/>
                  <a:pt x="20" y="20"/>
                </a:cubicBezTo>
                <a:cubicBezTo>
                  <a:pt x="100" y="20"/>
                  <a:pt x="100" y="20"/>
                  <a:pt x="100" y="20"/>
                </a:cubicBezTo>
                <a:cubicBezTo>
                  <a:pt x="100" y="40"/>
                  <a:pt x="100" y="40"/>
                  <a:pt x="100" y="40"/>
                </a:cubicBezTo>
                <a:cubicBezTo>
                  <a:pt x="100" y="42"/>
                  <a:pt x="102" y="44"/>
                  <a:pt x="104" y="44"/>
                </a:cubicBezTo>
                <a:cubicBezTo>
                  <a:pt x="124" y="44"/>
                  <a:pt x="124" y="44"/>
                  <a:pt x="124" y="44"/>
                </a:cubicBezTo>
                <a:lnTo>
                  <a:pt x="124" y="121"/>
                </a:lnTo>
                <a:close/>
                <a:moveTo>
                  <a:pt x="108" y="36"/>
                </a:moveTo>
                <a:cubicBezTo>
                  <a:pt x="108" y="14"/>
                  <a:pt x="108" y="14"/>
                  <a:pt x="108" y="14"/>
                </a:cubicBezTo>
                <a:cubicBezTo>
                  <a:pt x="130" y="36"/>
                  <a:pt x="130" y="36"/>
                  <a:pt x="130" y="36"/>
                </a:cubicBezTo>
                <a:lnTo>
                  <a:pt x="108" y="36"/>
                </a:lnTo>
                <a:close/>
                <a:moveTo>
                  <a:pt x="8" y="176"/>
                </a:moveTo>
                <a:cubicBezTo>
                  <a:pt x="8" y="8"/>
                  <a:pt x="8" y="8"/>
                  <a:pt x="8" y="8"/>
                </a:cubicBezTo>
                <a:cubicBezTo>
                  <a:pt x="100" y="8"/>
                  <a:pt x="100" y="8"/>
                  <a:pt x="100" y="8"/>
                </a:cubicBezTo>
                <a:cubicBezTo>
                  <a:pt x="100" y="16"/>
                  <a:pt x="100" y="16"/>
                  <a:pt x="100" y="16"/>
                </a:cubicBezTo>
                <a:cubicBezTo>
                  <a:pt x="18" y="16"/>
                  <a:pt x="18" y="16"/>
                  <a:pt x="18" y="16"/>
                </a:cubicBezTo>
                <a:cubicBezTo>
                  <a:pt x="17" y="16"/>
                  <a:pt x="16" y="17"/>
                  <a:pt x="16" y="18"/>
                </a:cubicBezTo>
                <a:cubicBezTo>
                  <a:pt x="16" y="134"/>
                  <a:pt x="16" y="134"/>
                  <a:pt x="16" y="134"/>
                </a:cubicBezTo>
                <a:cubicBezTo>
                  <a:pt x="16" y="134"/>
                  <a:pt x="16" y="135"/>
                  <a:pt x="16" y="135"/>
                </a:cubicBezTo>
                <a:cubicBezTo>
                  <a:pt x="16" y="166"/>
                  <a:pt x="16" y="166"/>
                  <a:pt x="16" y="166"/>
                </a:cubicBezTo>
                <a:cubicBezTo>
                  <a:pt x="16" y="167"/>
                  <a:pt x="17" y="168"/>
                  <a:pt x="18" y="168"/>
                </a:cubicBezTo>
                <a:cubicBezTo>
                  <a:pt x="126" y="168"/>
                  <a:pt x="126" y="168"/>
                  <a:pt x="126" y="168"/>
                </a:cubicBezTo>
                <a:cubicBezTo>
                  <a:pt x="127" y="168"/>
                  <a:pt x="128" y="167"/>
                  <a:pt x="128" y="166"/>
                </a:cubicBezTo>
                <a:cubicBezTo>
                  <a:pt x="128" y="44"/>
                  <a:pt x="128" y="44"/>
                  <a:pt x="128" y="44"/>
                </a:cubicBezTo>
                <a:cubicBezTo>
                  <a:pt x="136" y="44"/>
                  <a:pt x="136" y="44"/>
                  <a:pt x="136" y="44"/>
                </a:cubicBezTo>
                <a:cubicBezTo>
                  <a:pt x="136" y="176"/>
                  <a:pt x="136" y="176"/>
                  <a:pt x="136" y="176"/>
                </a:cubicBezTo>
                <a:lnTo>
                  <a:pt x="8" y="176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9" name="Freeform 60"/>
          <p:cNvSpPr>
            <a:spLocks noEditPoints="1"/>
          </p:cNvSpPr>
          <p:nvPr/>
        </p:nvSpPr>
        <p:spPr bwMode="auto">
          <a:xfrm>
            <a:off x="3846513" y="3749676"/>
            <a:ext cx="85725" cy="84138"/>
          </a:xfrm>
          <a:custGeom>
            <a:avLst/>
            <a:gdLst>
              <a:gd name="T0" fmla="*/ 14 w 28"/>
              <a:gd name="T1" fmla="*/ 0 h 28"/>
              <a:gd name="T2" fmla="*/ 0 w 28"/>
              <a:gd name="T3" fmla="*/ 14 h 28"/>
              <a:gd name="T4" fmla="*/ 14 w 28"/>
              <a:gd name="T5" fmla="*/ 28 h 28"/>
              <a:gd name="T6" fmla="*/ 28 w 28"/>
              <a:gd name="T7" fmla="*/ 14 h 28"/>
              <a:gd name="T8" fmla="*/ 14 w 28"/>
              <a:gd name="T9" fmla="*/ 0 h 28"/>
              <a:gd name="T10" fmla="*/ 14 w 28"/>
              <a:gd name="T11" fmla="*/ 24 h 28"/>
              <a:gd name="T12" fmla="*/ 4 w 28"/>
              <a:gd name="T13" fmla="*/ 14 h 28"/>
              <a:gd name="T14" fmla="*/ 14 w 28"/>
              <a:gd name="T15" fmla="*/ 4 h 28"/>
              <a:gd name="T16" fmla="*/ 24 w 28"/>
              <a:gd name="T17" fmla="*/ 14 h 28"/>
              <a:gd name="T18" fmla="*/ 14 w 28"/>
              <a:gd name="T19" fmla="*/ 24 h 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8" h="28">
                <a:moveTo>
                  <a:pt x="14" y="0"/>
                </a:moveTo>
                <a:cubicBezTo>
                  <a:pt x="6" y="0"/>
                  <a:pt x="0" y="6"/>
                  <a:pt x="0" y="14"/>
                </a:cubicBezTo>
                <a:cubicBezTo>
                  <a:pt x="0" y="21"/>
                  <a:pt x="6" y="28"/>
                  <a:pt x="14" y="28"/>
                </a:cubicBezTo>
                <a:cubicBezTo>
                  <a:pt x="22" y="28"/>
                  <a:pt x="28" y="21"/>
                  <a:pt x="28" y="14"/>
                </a:cubicBezTo>
                <a:cubicBezTo>
                  <a:pt x="28" y="6"/>
                  <a:pt x="22" y="0"/>
                  <a:pt x="14" y="0"/>
                </a:cubicBezTo>
                <a:close/>
                <a:moveTo>
                  <a:pt x="14" y="24"/>
                </a:moveTo>
                <a:cubicBezTo>
                  <a:pt x="8" y="24"/>
                  <a:pt x="4" y="19"/>
                  <a:pt x="4" y="14"/>
                </a:cubicBezTo>
                <a:cubicBezTo>
                  <a:pt x="4" y="8"/>
                  <a:pt x="8" y="4"/>
                  <a:pt x="14" y="4"/>
                </a:cubicBezTo>
                <a:cubicBezTo>
                  <a:pt x="19" y="4"/>
                  <a:pt x="24" y="8"/>
                  <a:pt x="24" y="14"/>
                </a:cubicBezTo>
                <a:cubicBezTo>
                  <a:pt x="24" y="19"/>
                  <a:pt x="19" y="24"/>
                  <a:pt x="14" y="24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0" name="Freeform 61"/>
          <p:cNvSpPr>
            <a:spLocks noEditPoints="1"/>
          </p:cNvSpPr>
          <p:nvPr/>
        </p:nvSpPr>
        <p:spPr bwMode="auto">
          <a:xfrm>
            <a:off x="938213" y="3630613"/>
            <a:ext cx="722313" cy="444500"/>
          </a:xfrm>
          <a:custGeom>
            <a:avLst/>
            <a:gdLst>
              <a:gd name="T0" fmla="*/ 163 w 239"/>
              <a:gd name="T1" fmla="*/ 0 h 147"/>
              <a:gd name="T2" fmla="*/ 116 w 239"/>
              <a:gd name="T3" fmla="*/ 16 h 147"/>
              <a:gd name="T4" fmla="*/ 105 w 239"/>
              <a:gd name="T5" fmla="*/ 15 h 147"/>
              <a:gd name="T6" fmla="*/ 62 w 239"/>
              <a:gd name="T7" fmla="*/ 47 h 147"/>
              <a:gd name="T8" fmla="*/ 44 w 239"/>
              <a:gd name="T9" fmla="*/ 47 h 147"/>
              <a:gd name="T10" fmla="*/ 0 w 239"/>
              <a:gd name="T11" fmla="*/ 95 h 147"/>
              <a:gd name="T12" fmla="*/ 0 w 239"/>
              <a:gd name="T13" fmla="*/ 97 h 147"/>
              <a:gd name="T14" fmla="*/ 44 w 239"/>
              <a:gd name="T15" fmla="*/ 147 h 147"/>
              <a:gd name="T16" fmla="*/ 140 w 239"/>
              <a:gd name="T17" fmla="*/ 147 h 147"/>
              <a:gd name="T18" fmla="*/ 163 w 239"/>
              <a:gd name="T19" fmla="*/ 147 h 147"/>
              <a:gd name="T20" fmla="*/ 168 w 239"/>
              <a:gd name="T21" fmla="*/ 147 h 147"/>
              <a:gd name="T22" fmla="*/ 170 w 239"/>
              <a:gd name="T23" fmla="*/ 147 h 147"/>
              <a:gd name="T24" fmla="*/ 218 w 239"/>
              <a:gd name="T25" fmla="*/ 124 h 147"/>
              <a:gd name="T26" fmla="*/ 218 w 239"/>
              <a:gd name="T27" fmla="*/ 124 h 147"/>
              <a:gd name="T28" fmla="*/ 239 w 239"/>
              <a:gd name="T29" fmla="*/ 73 h 147"/>
              <a:gd name="T30" fmla="*/ 163 w 239"/>
              <a:gd name="T31" fmla="*/ 0 h 147"/>
              <a:gd name="T32" fmla="*/ 213 w 239"/>
              <a:gd name="T33" fmla="*/ 118 h 147"/>
              <a:gd name="T34" fmla="*/ 212 w 239"/>
              <a:gd name="T35" fmla="*/ 118 h 147"/>
              <a:gd name="T36" fmla="*/ 163 w 239"/>
              <a:gd name="T37" fmla="*/ 139 h 147"/>
              <a:gd name="T38" fmla="*/ 140 w 239"/>
              <a:gd name="T39" fmla="*/ 139 h 147"/>
              <a:gd name="T40" fmla="*/ 44 w 239"/>
              <a:gd name="T41" fmla="*/ 139 h 147"/>
              <a:gd name="T42" fmla="*/ 8 w 239"/>
              <a:gd name="T43" fmla="*/ 97 h 147"/>
              <a:gd name="T44" fmla="*/ 8 w 239"/>
              <a:gd name="T45" fmla="*/ 95 h 147"/>
              <a:gd name="T46" fmla="*/ 44 w 239"/>
              <a:gd name="T47" fmla="*/ 55 h 147"/>
              <a:gd name="T48" fmla="*/ 65 w 239"/>
              <a:gd name="T49" fmla="*/ 55 h 147"/>
              <a:gd name="T50" fmla="*/ 69 w 239"/>
              <a:gd name="T51" fmla="*/ 52 h 147"/>
              <a:gd name="T52" fmla="*/ 105 w 239"/>
              <a:gd name="T53" fmla="*/ 23 h 147"/>
              <a:gd name="T54" fmla="*/ 116 w 239"/>
              <a:gd name="T55" fmla="*/ 24 h 147"/>
              <a:gd name="T56" fmla="*/ 120 w 239"/>
              <a:gd name="T57" fmla="*/ 24 h 147"/>
              <a:gd name="T58" fmla="*/ 163 w 239"/>
              <a:gd name="T59" fmla="*/ 8 h 147"/>
              <a:gd name="T60" fmla="*/ 231 w 239"/>
              <a:gd name="T61" fmla="*/ 73 h 147"/>
              <a:gd name="T62" fmla="*/ 213 w 239"/>
              <a:gd name="T63" fmla="*/ 118 h 1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239" h="147">
                <a:moveTo>
                  <a:pt x="163" y="0"/>
                </a:moveTo>
                <a:cubicBezTo>
                  <a:pt x="146" y="0"/>
                  <a:pt x="129" y="5"/>
                  <a:pt x="116" y="16"/>
                </a:cubicBezTo>
                <a:cubicBezTo>
                  <a:pt x="112" y="15"/>
                  <a:pt x="109" y="15"/>
                  <a:pt x="105" y="15"/>
                </a:cubicBezTo>
                <a:cubicBezTo>
                  <a:pt x="84" y="15"/>
                  <a:pt x="68" y="28"/>
                  <a:pt x="62" y="47"/>
                </a:cubicBezTo>
                <a:cubicBezTo>
                  <a:pt x="44" y="47"/>
                  <a:pt x="44" y="47"/>
                  <a:pt x="44" y="47"/>
                </a:cubicBezTo>
                <a:cubicBezTo>
                  <a:pt x="19" y="47"/>
                  <a:pt x="0" y="68"/>
                  <a:pt x="0" y="95"/>
                </a:cubicBezTo>
                <a:cubicBezTo>
                  <a:pt x="0" y="97"/>
                  <a:pt x="0" y="97"/>
                  <a:pt x="0" y="97"/>
                </a:cubicBezTo>
                <a:cubicBezTo>
                  <a:pt x="0" y="125"/>
                  <a:pt x="20" y="147"/>
                  <a:pt x="44" y="147"/>
                </a:cubicBezTo>
                <a:cubicBezTo>
                  <a:pt x="140" y="147"/>
                  <a:pt x="140" y="147"/>
                  <a:pt x="140" y="147"/>
                </a:cubicBezTo>
                <a:cubicBezTo>
                  <a:pt x="163" y="147"/>
                  <a:pt x="163" y="147"/>
                  <a:pt x="163" y="147"/>
                </a:cubicBezTo>
                <a:cubicBezTo>
                  <a:pt x="168" y="147"/>
                  <a:pt x="168" y="147"/>
                  <a:pt x="168" y="147"/>
                </a:cubicBezTo>
                <a:cubicBezTo>
                  <a:pt x="169" y="147"/>
                  <a:pt x="169" y="147"/>
                  <a:pt x="170" y="147"/>
                </a:cubicBezTo>
                <a:cubicBezTo>
                  <a:pt x="188" y="145"/>
                  <a:pt x="205" y="137"/>
                  <a:pt x="218" y="124"/>
                </a:cubicBezTo>
                <a:cubicBezTo>
                  <a:pt x="218" y="124"/>
                  <a:pt x="218" y="124"/>
                  <a:pt x="218" y="124"/>
                </a:cubicBezTo>
                <a:cubicBezTo>
                  <a:pt x="231" y="110"/>
                  <a:pt x="239" y="92"/>
                  <a:pt x="239" y="73"/>
                </a:cubicBezTo>
                <a:cubicBezTo>
                  <a:pt x="239" y="33"/>
                  <a:pt x="205" y="0"/>
                  <a:pt x="163" y="0"/>
                </a:cubicBezTo>
                <a:close/>
                <a:moveTo>
                  <a:pt x="213" y="118"/>
                </a:moveTo>
                <a:cubicBezTo>
                  <a:pt x="213" y="118"/>
                  <a:pt x="212" y="118"/>
                  <a:pt x="212" y="118"/>
                </a:cubicBezTo>
                <a:cubicBezTo>
                  <a:pt x="200" y="131"/>
                  <a:pt x="182" y="139"/>
                  <a:pt x="163" y="139"/>
                </a:cubicBezTo>
                <a:cubicBezTo>
                  <a:pt x="140" y="139"/>
                  <a:pt x="140" y="139"/>
                  <a:pt x="140" y="139"/>
                </a:cubicBezTo>
                <a:cubicBezTo>
                  <a:pt x="44" y="139"/>
                  <a:pt x="44" y="139"/>
                  <a:pt x="44" y="139"/>
                </a:cubicBezTo>
                <a:cubicBezTo>
                  <a:pt x="24" y="139"/>
                  <a:pt x="8" y="120"/>
                  <a:pt x="8" y="97"/>
                </a:cubicBezTo>
                <a:cubicBezTo>
                  <a:pt x="8" y="95"/>
                  <a:pt x="8" y="95"/>
                  <a:pt x="8" y="95"/>
                </a:cubicBezTo>
                <a:cubicBezTo>
                  <a:pt x="8" y="73"/>
                  <a:pt x="24" y="55"/>
                  <a:pt x="44" y="55"/>
                </a:cubicBezTo>
                <a:cubicBezTo>
                  <a:pt x="65" y="55"/>
                  <a:pt x="65" y="55"/>
                  <a:pt x="65" y="55"/>
                </a:cubicBezTo>
                <a:cubicBezTo>
                  <a:pt x="67" y="55"/>
                  <a:pt x="69" y="54"/>
                  <a:pt x="69" y="52"/>
                </a:cubicBezTo>
                <a:cubicBezTo>
                  <a:pt x="73" y="34"/>
                  <a:pt x="87" y="23"/>
                  <a:pt x="105" y="23"/>
                </a:cubicBezTo>
                <a:cubicBezTo>
                  <a:pt x="109" y="23"/>
                  <a:pt x="113" y="23"/>
                  <a:pt x="116" y="24"/>
                </a:cubicBezTo>
                <a:cubicBezTo>
                  <a:pt x="117" y="25"/>
                  <a:pt x="119" y="24"/>
                  <a:pt x="120" y="24"/>
                </a:cubicBezTo>
                <a:cubicBezTo>
                  <a:pt x="132" y="13"/>
                  <a:pt x="147" y="8"/>
                  <a:pt x="163" y="8"/>
                </a:cubicBezTo>
                <a:cubicBezTo>
                  <a:pt x="201" y="8"/>
                  <a:pt x="231" y="37"/>
                  <a:pt x="231" y="73"/>
                </a:cubicBezTo>
                <a:cubicBezTo>
                  <a:pt x="231" y="90"/>
                  <a:pt x="224" y="106"/>
                  <a:pt x="213" y="118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1" name="Freeform 62"/>
          <p:cNvSpPr>
            <a:spLocks/>
          </p:cNvSpPr>
          <p:nvPr/>
        </p:nvSpPr>
        <p:spPr bwMode="auto">
          <a:xfrm>
            <a:off x="1206501" y="3783013"/>
            <a:ext cx="182563" cy="214313"/>
          </a:xfrm>
          <a:custGeom>
            <a:avLst/>
            <a:gdLst>
              <a:gd name="T0" fmla="*/ 42 w 60"/>
              <a:gd name="T1" fmla="*/ 15 h 71"/>
              <a:gd name="T2" fmla="*/ 44 w 60"/>
              <a:gd name="T3" fmla="*/ 17 h 71"/>
              <a:gd name="T4" fmla="*/ 58 w 60"/>
              <a:gd name="T5" fmla="*/ 17 h 71"/>
              <a:gd name="T6" fmla="*/ 59 w 60"/>
              <a:gd name="T7" fmla="*/ 17 h 71"/>
              <a:gd name="T8" fmla="*/ 60 w 60"/>
              <a:gd name="T9" fmla="*/ 16 h 71"/>
              <a:gd name="T10" fmla="*/ 60 w 60"/>
              <a:gd name="T11" fmla="*/ 14 h 71"/>
              <a:gd name="T12" fmla="*/ 55 w 60"/>
              <a:gd name="T13" fmla="*/ 1 h 71"/>
              <a:gd name="T14" fmla="*/ 52 w 60"/>
              <a:gd name="T15" fmla="*/ 0 h 71"/>
              <a:gd name="T16" fmla="*/ 51 w 60"/>
              <a:gd name="T17" fmla="*/ 3 h 71"/>
              <a:gd name="T18" fmla="*/ 54 w 60"/>
              <a:gd name="T19" fmla="*/ 9 h 71"/>
              <a:gd name="T20" fmla="*/ 34 w 60"/>
              <a:gd name="T21" fmla="*/ 2 h 71"/>
              <a:gd name="T22" fmla="*/ 0 w 60"/>
              <a:gd name="T23" fmla="*/ 37 h 71"/>
              <a:gd name="T24" fmla="*/ 34 w 60"/>
              <a:gd name="T25" fmla="*/ 71 h 71"/>
              <a:gd name="T26" fmla="*/ 60 w 60"/>
              <a:gd name="T27" fmla="*/ 58 h 71"/>
              <a:gd name="T28" fmla="*/ 59 w 60"/>
              <a:gd name="T29" fmla="*/ 55 h 71"/>
              <a:gd name="T30" fmla="*/ 57 w 60"/>
              <a:gd name="T31" fmla="*/ 55 h 71"/>
              <a:gd name="T32" fmla="*/ 34 w 60"/>
              <a:gd name="T33" fmla="*/ 67 h 71"/>
              <a:gd name="T34" fmla="*/ 4 w 60"/>
              <a:gd name="T35" fmla="*/ 37 h 71"/>
              <a:gd name="T36" fmla="*/ 34 w 60"/>
              <a:gd name="T37" fmla="*/ 6 h 71"/>
              <a:gd name="T38" fmla="*/ 52 w 60"/>
              <a:gd name="T39" fmla="*/ 13 h 71"/>
              <a:gd name="T40" fmla="*/ 44 w 60"/>
              <a:gd name="T41" fmla="*/ 13 h 71"/>
              <a:gd name="T42" fmla="*/ 42 w 60"/>
              <a:gd name="T43" fmla="*/ 15 h 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60" h="71">
                <a:moveTo>
                  <a:pt x="42" y="15"/>
                </a:moveTo>
                <a:cubicBezTo>
                  <a:pt x="42" y="16"/>
                  <a:pt x="43" y="17"/>
                  <a:pt x="44" y="17"/>
                </a:cubicBezTo>
                <a:cubicBezTo>
                  <a:pt x="58" y="17"/>
                  <a:pt x="58" y="17"/>
                  <a:pt x="58" y="17"/>
                </a:cubicBezTo>
                <a:cubicBezTo>
                  <a:pt x="58" y="17"/>
                  <a:pt x="58" y="17"/>
                  <a:pt x="59" y="17"/>
                </a:cubicBezTo>
                <a:cubicBezTo>
                  <a:pt x="59" y="17"/>
                  <a:pt x="60" y="16"/>
                  <a:pt x="60" y="16"/>
                </a:cubicBezTo>
                <a:cubicBezTo>
                  <a:pt x="60" y="15"/>
                  <a:pt x="60" y="14"/>
                  <a:pt x="60" y="14"/>
                </a:cubicBezTo>
                <a:cubicBezTo>
                  <a:pt x="55" y="1"/>
                  <a:pt x="55" y="1"/>
                  <a:pt x="55" y="1"/>
                </a:cubicBezTo>
                <a:cubicBezTo>
                  <a:pt x="54" y="0"/>
                  <a:pt x="53" y="0"/>
                  <a:pt x="52" y="0"/>
                </a:cubicBezTo>
                <a:cubicBezTo>
                  <a:pt x="51" y="1"/>
                  <a:pt x="51" y="2"/>
                  <a:pt x="51" y="3"/>
                </a:cubicBezTo>
                <a:cubicBezTo>
                  <a:pt x="54" y="9"/>
                  <a:pt x="54" y="9"/>
                  <a:pt x="54" y="9"/>
                </a:cubicBezTo>
                <a:cubicBezTo>
                  <a:pt x="48" y="5"/>
                  <a:pt x="41" y="2"/>
                  <a:pt x="34" y="2"/>
                </a:cubicBezTo>
                <a:cubicBezTo>
                  <a:pt x="15" y="2"/>
                  <a:pt x="0" y="18"/>
                  <a:pt x="0" y="37"/>
                </a:cubicBezTo>
                <a:cubicBezTo>
                  <a:pt x="0" y="56"/>
                  <a:pt x="15" y="71"/>
                  <a:pt x="34" y="71"/>
                </a:cubicBezTo>
                <a:cubicBezTo>
                  <a:pt x="44" y="71"/>
                  <a:pt x="53" y="66"/>
                  <a:pt x="60" y="58"/>
                </a:cubicBezTo>
                <a:cubicBezTo>
                  <a:pt x="60" y="57"/>
                  <a:pt x="60" y="56"/>
                  <a:pt x="59" y="55"/>
                </a:cubicBezTo>
                <a:cubicBezTo>
                  <a:pt x="59" y="54"/>
                  <a:pt x="57" y="54"/>
                  <a:pt x="57" y="55"/>
                </a:cubicBezTo>
                <a:cubicBezTo>
                  <a:pt x="51" y="63"/>
                  <a:pt x="43" y="67"/>
                  <a:pt x="34" y="67"/>
                </a:cubicBezTo>
                <a:cubicBezTo>
                  <a:pt x="18" y="67"/>
                  <a:pt x="4" y="53"/>
                  <a:pt x="4" y="37"/>
                </a:cubicBezTo>
                <a:cubicBezTo>
                  <a:pt x="4" y="20"/>
                  <a:pt x="18" y="6"/>
                  <a:pt x="34" y="6"/>
                </a:cubicBezTo>
                <a:cubicBezTo>
                  <a:pt x="40" y="6"/>
                  <a:pt x="47" y="9"/>
                  <a:pt x="52" y="13"/>
                </a:cubicBezTo>
                <a:cubicBezTo>
                  <a:pt x="44" y="13"/>
                  <a:pt x="44" y="13"/>
                  <a:pt x="44" y="13"/>
                </a:cubicBezTo>
                <a:cubicBezTo>
                  <a:pt x="43" y="13"/>
                  <a:pt x="42" y="14"/>
                  <a:pt x="42" y="15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2" name="Freeform 63"/>
          <p:cNvSpPr>
            <a:spLocks noEditPoints="1"/>
          </p:cNvSpPr>
          <p:nvPr/>
        </p:nvSpPr>
        <p:spPr bwMode="auto">
          <a:xfrm>
            <a:off x="4373563" y="3643313"/>
            <a:ext cx="681038" cy="431800"/>
          </a:xfrm>
          <a:custGeom>
            <a:avLst/>
            <a:gdLst>
              <a:gd name="T0" fmla="*/ 155 w 225"/>
              <a:gd name="T1" fmla="*/ 4 h 143"/>
              <a:gd name="T2" fmla="*/ 110 w 225"/>
              <a:gd name="T3" fmla="*/ 19 h 143"/>
              <a:gd name="T4" fmla="*/ 100 w 225"/>
              <a:gd name="T5" fmla="*/ 18 h 143"/>
              <a:gd name="T6" fmla="*/ 93 w 225"/>
              <a:gd name="T7" fmla="*/ 18 h 143"/>
              <a:gd name="T8" fmla="*/ 94 w 225"/>
              <a:gd name="T9" fmla="*/ 17 h 143"/>
              <a:gd name="T10" fmla="*/ 62 w 225"/>
              <a:gd name="T11" fmla="*/ 0 h 143"/>
              <a:gd name="T12" fmla="*/ 22 w 225"/>
              <a:gd name="T13" fmla="*/ 40 h 143"/>
              <a:gd name="T14" fmla="*/ 24 w 225"/>
              <a:gd name="T15" fmla="*/ 52 h 143"/>
              <a:gd name="T16" fmla="*/ 0 w 225"/>
              <a:gd name="T17" fmla="*/ 93 h 143"/>
              <a:gd name="T18" fmla="*/ 0 w 225"/>
              <a:gd name="T19" fmla="*/ 95 h 143"/>
              <a:gd name="T20" fmla="*/ 43 w 225"/>
              <a:gd name="T21" fmla="*/ 143 h 143"/>
              <a:gd name="T22" fmla="*/ 155 w 225"/>
              <a:gd name="T23" fmla="*/ 143 h 143"/>
              <a:gd name="T24" fmla="*/ 206 w 225"/>
              <a:gd name="T25" fmla="*/ 121 h 143"/>
              <a:gd name="T26" fmla="*/ 207 w 225"/>
              <a:gd name="T27" fmla="*/ 120 h 143"/>
              <a:gd name="T28" fmla="*/ 225 w 225"/>
              <a:gd name="T29" fmla="*/ 73 h 143"/>
              <a:gd name="T30" fmla="*/ 155 w 225"/>
              <a:gd name="T31" fmla="*/ 4 h 143"/>
              <a:gd name="T32" fmla="*/ 26 w 225"/>
              <a:gd name="T33" fmla="*/ 40 h 143"/>
              <a:gd name="T34" fmla="*/ 62 w 225"/>
              <a:gd name="T35" fmla="*/ 4 h 143"/>
              <a:gd name="T36" fmla="*/ 90 w 225"/>
              <a:gd name="T37" fmla="*/ 19 h 143"/>
              <a:gd name="T38" fmla="*/ 60 w 225"/>
              <a:gd name="T39" fmla="*/ 47 h 143"/>
              <a:gd name="T40" fmla="*/ 43 w 225"/>
              <a:gd name="T41" fmla="*/ 47 h 143"/>
              <a:gd name="T42" fmla="*/ 28 w 225"/>
              <a:gd name="T43" fmla="*/ 50 h 143"/>
              <a:gd name="T44" fmla="*/ 26 w 225"/>
              <a:gd name="T45" fmla="*/ 40 h 143"/>
              <a:gd name="T46" fmla="*/ 200 w 225"/>
              <a:gd name="T47" fmla="*/ 115 h 143"/>
              <a:gd name="T48" fmla="*/ 200 w 225"/>
              <a:gd name="T49" fmla="*/ 116 h 143"/>
              <a:gd name="T50" fmla="*/ 155 w 225"/>
              <a:gd name="T51" fmla="*/ 135 h 143"/>
              <a:gd name="T52" fmla="*/ 43 w 225"/>
              <a:gd name="T53" fmla="*/ 135 h 143"/>
              <a:gd name="T54" fmla="*/ 8 w 225"/>
              <a:gd name="T55" fmla="*/ 95 h 143"/>
              <a:gd name="T56" fmla="*/ 8 w 225"/>
              <a:gd name="T57" fmla="*/ 93 h 143"/>
              <a:gd name="T58" fmla="*/ 43 w 225"/>
              <a:gd name="T59" fmla="*/ 55 h 143"/>
              <a:gd name="T60" fmla="*/ 63 w 225"/>
              <a:gd name="T61" fmla="*/ 55 h 143"/>
              <a:gd name="T62" fmla="*/ 67 w 225"/>
              <a:gd name="T63" fmla="*/ 52 h 143"/>
              <a:gd name="T64" fmla="*/ 100 w 225"/>
              <a:gd name="T65" fmla="*/ 26 h 143"/>
              <a:gd name="T66" fmla="*/ 110 w 225"/>
              <a:gd name="T67" fmla="*/ 27 h 143"/>
              <a:gd name="T68" fmla="*/ 114 w 225"/>
              <a:gd name="T69" fmla="*/ 26 h 143"/>
              <a:gd name="T70" fmla="*/ 155 w 225"/>
              <a:gd name="T71" fmla="*/ 12 h 143"/>
              <a:gd name="T72" fmla="*/ 217 w 225"/>
              <a:gd name="T73" fmla="*/ 73 h 143"/>
              <a:gd name="T74" fmla="*/ 200 w 225"/>
              <a:gd name="T75" fmla="*/ 115 h 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25" h="143">
                <a:moveTo>
                  <a:pt x="155" y="4"/>
                </a:moveTo>
                <a:cubicBezTo>
                  <a:pt x="138" y="4"/>
                  <a:pt x="123" y="9"/>
                  <a:pt x="110" y="19"/>
                </a:cubicBezTo>
                <a:cubicBezTo>
                  <a:pt x="107" y="18"/>
                  <a:pt x="104" y="18"/>
                  <a:pt x="100" y="18"/>
                </a:cubicBezTo>
                <a:cubicBezTo>
                  <a:pt x="97" y="18"/>
                  <a:pt x="95" y="18"/>
                  <a:pt x="93" y="18"/>
                </a:cubicBezTo>
                <a:cubicBezTo>
                  <a:pt x="94" y="17"/>
                  <a:pt x="94" y="17"/>
                  <a:pt x="94" y="17"/>
                </a:cubicBezTo>
                <a:cubicBezTo>
                  <a:pt x="87" y="7"/>
                  <a:pt x="75" y="0"/>
                  <a:pt x="62" y="0"/>
                </a:cubicBezTo>
                <a:cubicBezTo>
                  <a:pt x="40" y="0"/>
                  <a:pt x="22" y="18"/>
                  <a:pt x="22" y="40"/>
                </a:cubicBezTo>
                <a:cubicBezTo>
                  <a:pt x="22" y="44"/>
                  <a:pt x="23" y="48"/>
                  <a:pt x="24" y="52"/>
                </a:cubicBezTo>
                <a:cubicBezTo>
                  <a:pt x="10" y="60"/>
                  <a:pt x="0" y="76"/>
                  <a:pt x="0" y="93"/>
                </a:cubicBezTo>
                <a:cubicBezTo>
                  <a:pt x="0" y="95"/>
                  <a:pt x="0" y="95"/>
                  <a:pt x="0" y="95"/>
                </a:cubicBezTo>
                <a:cubicBezTo>
                  <a:pt x="0" y="121"/>
                  <a:pt x="20" y="143"/>
                  <a:pt x="43" y="143"/>
                </a:cubicBezTo>
                <a:cubicBezTo>
                  <a:pt x="155" y="143"/>
                  <a:pt x="155" y="143"/>
                  <a:pt x="155" y="143"/>
                </a:cubicBezTo>
                <a:cubicBezTo>
                  <a:pt x="174" y="143"/>
                  <a:pt x="193" y="135"/>
                  <a:pt x="206" y="121"/>
                </a:cubicBezTo>
                <a:cubicBezTo>
                  <a:pt x="206" y="120"/>
                  <a:pt x="207" y="120"/>
                  <a:pt x="207" y="120"/>
                </a:cubicBezTo>
                <a:cubicBezTo>
                  <a:pt x="219" y="107"/>
                  <a:pt x="225" y="90"/>
                  <a:pt x="225" y="73"/>
                </a:cubicBezTo>
                <a:cubicBezTo>
                  <a:pt x="225" y="35"/>
                  <a:pt x="194" y="4"/>
                  <a:pt x="155" y="4"/>
                </a:cubicBezTo>
                <a:close/>
                <a:moveTo>
                  <a:pt x="26" y="40"/>
                </a:moveTo>
                <a:cubicBezTo>
                  <a:pt x="26" y="20"/>
                  <a:pt x="42" y="4"/>
                  <a:pt x="62" y="4"/>
                </a:cubicBezTo>
                <a:cubicBezTo>
                  <a:pt x="73" y="4"/>
                  <a:pt x="84" y="10"/>
                  <a:pt x="90" y="19"/>
                </a:cubicBezTo>
                <a:cubicBezTo>
                  <a:pt x="76" y="22"/>
                  <a:pt x="65" y="33"/>
                  <a:pt x="60" y="47"/>
                </a:cubicBezTo>
                <a:cubicBezTo>
                  <a:pt x="43" y="47"/>
                  <a:pt x="43" y="47"/>
                  <a:pt x="43" y="47"/>
                </a:cubicBezTo>
                <a:cubicBezTo>
                  <a:pt x="37" y="47"/>
                  <a:pt x="32" y="48"/>
                  <a:pt x="28" y="50"/>
                </a:cubicBezTo>
                <a:cubicBezTo>
                  <a:pt x="27" y="47"/>
                  <a:pt x="26" y="43"/>
                  <a:pt x="26" y="40"/>
                </a:cubicBezTo>
                <a:close/>
                <a:moveTo>
                  <a:pt x="200" y="115"/>
                </a:moveTo>
                <a:cubicBezTo>
                  <a:pt x="200" y="115"/>
                  <a:pt x="200" y="116"/>
                  <a:pt x="200" y="116"/>
                </a:cubicBezTo>
                <a:cubicBezTo>
                  <a:pt x="188" y="128"/>
                  <a:pt x="171" y="135"/>
                  <a:pt x="155" y="135"/>
                </a:cubicBezTo>
                <a:cubicBezTo>
                  <a:pt x="43" y="135"/>
                  <a:pt x="43" y="135"/>
                  <a:pt x="43" y="135"/>
                </a:cubicBezTo>
                <a:cubicBezTo>
                  <a:pt x="24" y="135"/>
                  <a:pt x="8" y="116"/>
                  <a:pt x="8" y="95"/>
                </a:cubicBezTo>
                <a:cubicBezTo>
                  <a:pt x="8" y="93"/>
                  <a:pt x="8" y="93"/>
                  <a:pt x="8" y="93"/>
                </a:cubicBezTo>
                <a:cubicBezTo>
                  <a:pt x="8" y="73"/>
                  <a:pt x="24" y="55"/>
                  <a:pt x="43" y="55"/>
                </a:cubicBezTo>
                <a:cubicBezTo>
                  <a:pt x="63" y="55"/>
                  <a:pt x="63" y="55"/>
                  <a:pt x="63" y="55"/>
                </a:cubicBezTo>
                <a:cubicBezTo>
                  <a:pt x="65" y="55"/>
                  <a:pt x="66" y="54"/>
                  <a:pt x="67" y="52"/>
                </a:cubicBezTo>
                <a:cubicBezTo>
                  <a:pt x="70" y="37"/>
                  <a:pt x="85" y="26"/>
                  <a:pt x="100" y="26"/>
                </a:cubicBezTo>
                <a:cubicBezTo>
                  <a:pt x="104" y="26"/>
                  <a:pt x="107" y="26"/>
                  <a:pt x="110" y="27"/>
                </a:cubicBezTo>
                <a:cubicBezTo>
                  <a:pt x="111" y="28"/>
                  <a:pt x="113" y="27"/>
                  <a:pt x="114" y="26"/>
                </a:cubicBezTo>
                <a:cubicBezTo>
                  <a:pt x="125" y="17"/>
                  <a:pt x="140" y="12"/>
                  <a:pt x="155" y="12"/>
                </a:cubicBezTo>
                <a:cubicBezTo>
                  <a:pt x="189" y="12"/>
                  <a:pt x="217" y="39"/>
                  <a:pt x="217" y="73"/>
                </a:cubicBezTo>
                <a:cubicBezTo>
                  <a:pt x="217" y="89"/>
                  <a:pt x="211" y="104"/>
                  <a:pt x="200" y="115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3" name="Freeform 64"/>
          <p:cNvSpPr>
            <a:spLocks noEditPoints="1"/>
          </p:cNvSpPr>
          <p:nvPr/>
        </p:nvSpPr>
        <p:spPr bwMode="auto">
          <a:xfrm>
            <a:off x="1071563" y="4449763"/>
            <a:ext cx="434975" cy="544513"/>
          </a:xfrm>
          <a:custGeom>
            <a:avLst/>
            <a:gdLst>
              <a:gd name="T0" fmla="*/ 144 w 144"/>
              <a:gd name="T1" fmla="*/ 36 h 180"/>
              <a:gd name="T2" fmla="*/ 142 w 144"/>
              <a:gd name="T3" fmla="*/ 33 h 180"/>
              <a:gd name="T4" fmla="*/ 107 w 144"/>
              <a:gd name="T5" fmla="*/ 1 h 180"/>
              <a:gd name="T6" fmla="*/ 106 w 144"/>
              <a:gd name="T7" fmla="*/ 0 h 180"/>
              <a:gd name="T8" fmla="*/ 105 w 144"/>
              <a:gd name="T9" fmla="*/ 0 h 180"/>
              <a:gd name="T10" fmla="*/ 104 w 144"/>
              <a:gd name="T11" fmla="*/ 0 h 180"/>
              <a:gd name="T12" fmla="*/ 104 w 144"/>
              <a:gd name="T13" fmla="*/ 0 h 180"/>
              <a:gd name="T14" fmla="*/ 4 w 144"/>
              <a:gd name="T15" fmla="*/ 0 h 180"/>
              <a:gd name="T16" fmla="*/ 0 w 144"/>
              <a:gd name="T17" fmla="*/ 4 h 180"/>
              <a:gd name="T18" fmla="*/ 0 w 144"/>
              <a:gd name="T19" fmla="*/ 176 h 180"/>
              <a:gd name="T20" fmla="*/ 4 w 144"/>
              <a:gd name="T21" fmla="*/ 180 h 180"/>
              <a:gd name="T22" fmla="*/ 140 w 144"/>
              <a:gd name="T23" fmla="*/ 180 h 180"/>
              <a:gd name="T24" fmla="*/ 144 w 144"/>
              <a:gd name="T25" fmla="*/ 176 h 180"/>
              <a:gd name="T26" fmla="*/ 144 w 144"/>
              <a:gd name="T27" fmla="*/ 38 h 180"/>
              <a:gd name="T28" fmla="*/ 144 w 144"/>
              <a:gd name="T29" fmla="*/ 37 h 180"/>
              <a:gd name="T30" fmla="*/ 144 w 144"/>
              <a:gd name="T31" fmla="*/ 36 h 180"/>
              <a:gd name="T32" fmla="*/ 104 w 144"/>
              <a:gd name="T33" fmla="*/ 40 h 180"/>
              <a:gd name="T34" fmla="*/ 124 w 144"/>
              <a:gd name="T35" fmla="*/ 40 h 180"/>
              <a:gd name="T36" fmla="*/ 124 w 144"/>
              <a:gd name="T37" fmla="*/ 160 h 180"/>
              <a:gd name="T38" fmla="*/ 20 w 144"/>
              <a:gd name="T39" fmla="*/ 160 h 180"/>
              <a:gd name="T40" fmla="*/ 20 w 144"/>
              <a:gd name="T41" fmla="*/ 20 h 180"/>
              <a:gd name="T42" fmla="*/ 100 w 144"/>
              <a:gd name="T43" fmla="*/ 20 h 180"/>
              <a:gd name="T44" fmla="*/ 100 w 144"/>
              <a:gd name="T45" fmla="*/ 36 h 180"/>
              <a:gd name="T46" fmla="*/ 104 w 144"/>
              <a:gd name="T47" fmla="*/ 40 h 180"/>
              <a:gd name="T48" fmla="*/ 108 w 144"/>
              <a:gd name="T49" fmla="*/ 32 h 180"/>
              <a:gd name="T50" fmla="*/ 108 w 144"/>
              <a:gd name="T51" fmla="*/ 13 h 180"/>
              <a:gd name="T52" fmla="*/ 128 w 144"/>
              <a:gd name="T53" fmla="*/ 32 h 180"/>
              <a:gd name="T54" fmla="*/ 108 w 144"/>
              <a:gd name="T55" fmla="*/ 32 h 180"/>
              <a:gd name="T56" fmla="*/ 8 w 144"/>
              <a:gd name="T57" fmla="*/ 172 h 180"/>
              <a:gd name="T58" fmla="*/ 8 w 144"/>
              <a:gd name="T59" fmla="*/ 8 h 180"/>
              <a:gd name="T60" fmla="*/ 100 w 144"/>
              <a:gd name="T61" fmla="*/ 8 h 180"/>
              <a:gd name="T62" fmla="*/ 100 w 144"/>
              <a:gd name="T63" fmla="*/ 16 h 180"/>
              <a:gd name="T64" fmla="*/ 18 w 144"/>
              <a:gd name="T65" fmla="*/ 16 h 180"/>
              <a:gd name="T66" fmla="*/ 16 w 144"/>
              <a:gd name="T67" fmla="*/ 18 h 180"/>
              <a:gd name="T68" fmla="*/ 16 w 144"/>
              <a:gd name="T69" fmla="*/ 162 h 180"/>
              <a:gd name="T70" fmla="*/ 18 w 144"/>
              <a:gd name="T71" fmla="*/ 164 h 180"/>
              <a:gd name="T72" fmla="*/ 126 w 144"/>
              <a:gd name="T73" fmla="*/ 164 h 180"/>
              <a:gd name="T74" fmla="*/ 128 w 144"/>
              <a:gd name="T75" fmla="*/ 162 h 180"/>
              <a:gd name="T76" fmla="*/ 128 w 144"/>
              <a:gd name="T77" fmla="*/ 40 h 180"/>
              <a:gd name="T78" fmla="*/ 136 w 144"/>
              <a:gd name="T79" fmla="*/ 40 h 180"/>
              <a:gd name="T80" fmla="*/ 136 w 144"/>
              <a:gd name="T81" fmla="*/ 172 h 180"/>
              <a:gd name="T82" fmla="*/ 8 w 144"/>
              <a:gd name="T83" fmla="*/ 172 h 1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44" h="180">
                <a:moveTo>
                  <a:pt x="144" y="36"/>
                </a:moveTo>
                <a:cubicBezTo>
                  <a:pt x="144" y="35"/>
                  <a:pt x="143" y="33"/>
                  <a:pt x="142" y="33"/>
                </a:cubicBezTo>
                <a:cubicBezTo>
                  <a:pt x="107" y="1"/>
                  <a:pt x="107" y="1"/>
                  <a:pt x="107" y="1"/>
                </a:cubicBezTo>
                <a:cubicBezTo>
                  <a:pt x="106" y="1"/>
                  <a:pt x="106" y="1"/>
                  <a:pt x="106" y="0"/>
                </a:cubicBezTo>
                <a:cubicBezTo>
                  <a:pt x="105" y="0"/>
                  <a:pt x="105" y="0"/>
                  <a:pt x="105" y="0"/>
                </a:cubicBezTo>
                <a:cubicBezTo>
                  <a:pt x="105" y="0"/>
                  <a:pt x="105" y="0"/>
                  <a:pt x="104" y="0"/>
                </a:cubicBezTo>
                <a:cubicBezTo>
                  <a:pt x="104" y="0"/>
                  <a:pt x="104" y="0"/>
                  <a:pt x="104" y="0"/>
                </a:cubicBezTo>
                <a:cubicBezTo>
                  <a:pt x="4" y="0"/>
                  <a:pt x="4" y="0"/>
                  <a:pt x="4" y="0"/>
                </a:cubicBezTo>
                <a:cubicBezTo>
                  <a:pt x="2" y="0"/>
                  <a:pt x="0" y="2"/>
                  <a:pt x="0" y="4"/>
                </a:cubicBezTo>
                <a:cubicBezTo>
                  <a:pt x="0" y="176"/>
                  <a:pt x="0" y="176"/>
                  <a:pt x="0" y="176"/>
                </a:cubicBezTo>
                <a:cubicBezTo>
                  <a:pt x="0" y="178"/>
                  <a:pt x="2" y="180"/>
                  <a:pt x="4" y="180"/>
                </a:cubicBezTo>
                <a:cubicBezTo>
                  <a:pt x="140" y="180"/>
                  <a:pt x="140" y="180"/>
                  <a:pt x="140" y="180"/>
                </a:cubicBezTo>
                <a:cubicBezTo>
                  <a:pt x="142" y="180"/>
                  <a:pt x="144" y="178"/>
                  <a:pt x="144" y="176"/>
                </a:cubicBezTo>
                <a:cubicBezTo>
                  <a:pt x="144" y="38"/>
                  <a:pt x="144" y="38"/>
                  <a:pt x="144" y="38"/>
                </a:cubicBezTo>
                <a:cubicBezTo>
                  <a:pt x="144" y="37"/>
                  <a:pt x="144" y="37"/>
                  <a:pt x="144" y="37"/>
                </a:cubicBezTo>
                <a:cubicBezTo>
                  <a:pt x="144" y="37"/>
                  <a:pt x="144" y="36"/>
                  <a:pt x="144" y="36"/>
                </a:cubicBezTo>
                <a:close/>
                <a:moveTo>
                  <a:pt x="104" y="40"/>
                </a:moveTo>
                <a:cubicBezTo>
                  <a:pt x="124" y="40"/>
                  <a:pt x="124" y="40"/>
                  <a:pt x="124" y="40"/>
                </a:cubicBezTo>
                <a:cubicBezTo>
                  <a:pt x="124" y="160"/>
                  <a:pt x="124" y="160"/>
                  <a:pt x="124" y="160"/>
                </a:cubicBezTo>
                <a:cubicBezTo>
                  <a:pt x="20" y="160"/>
                  <a:pt x="20" y="160"/>
                  <a:pt x="20" y="160"/>
                </a:cubicBezTo>
                <a:cubicBezTo>
                  <a:pt x="20" y="20"/>
                  <a:pt x="20" y="20"/>
                  <a:pt x="20" y="20"/>
                </a:cubicBezTo>
                <a:cubicBezTo>
                  <a:pt x="100" y="20"/>
                  <a:pt x="100" y="20"/>
                  <a:pt x="100" y="20"/>
                </a:cubicBezTo>
                <a:cubicBezTo>
                  <a:pt x="100" y="36"/>
                  <a:pt x="100" y="36"/>
                  <a:pt x="100" y="36"/>
                </a:cubicBezTo>
                <a:cubicBezTo>
                  <a:pt x="100" y="38"/>
                  <a:pt x="102" y="40"/>
                  <a:pt x="104" y="40"/>
                </a:cubicBezTo>
                <a:close/>
                <a:moveTo>
                  <a:pt x="108" y="32"/>
                </a:moveTo>
                <a:cubicBezTo>
                  <a:pt x="108" y="13"/>
                  <a:pt x="108" y="13"/>
                  <a:pt x="108" y="13"/>
                </a:cubicBezTo>
                <a:cubicBezTo>
                  <a:pt x="128" y="32"/>
                  <a:pt x="128" y="32"/>
                  <a:pt x="128" y="32"/>
                </a:cubicBezTo>
                <a:lnTo>
                  <a:pt x="108" y="32"/>
                </a:lnTo>
                <a:close/>
                <a:moveTo>
                  <a:pt x="8" y="172"/>
                </a:moveTo>
                <a:cubicBezTo>
                  <a:pt x="8" y="8"/>
                  <a:pt x="8" y="8"/>
                  <a:pt x="8" y="8"/>
                </a:cubicBezTo>
                <a:cubicBezTo>
                  <a:pt x="100" y="8"/>
                  <a:pt x="100" y="8"/>
                  <a:pt x="100" y="8"/>
                </a:cubicBezTo>
                <a:cubicBezTo>
                  <a:pt x="100" y="16"/>
                  <a:pt x="100" y="16"/>
                  <a:pt x="100" y="16"/>
                </a:cubicBezTo>
                <a:cubicBezTo>
                  <a:pt x="18" y="16"/>
                  <a:pt x="18" y="16"/>
                  <a:pt x="18" y="16"/>
                </a:cubicBezTo>
                <a:cubicBezTo>
                  <a:pt x="17" y="16"/>
                  <a:pt x="16" y="17"/>
                  <a:pt x="16" y="18"/>
                </a:cubicBezTo>
                <a:cubicBezTo>
                  <a:pt x="16" y="162"/>
                  <a:pt x="16" y="162"/>
                  <a:pt x="16" y="162"/>
                </a:cubicBezTo>
                <a:cubicBezTo>
                  <a:pt x="16" y="163"/>
                  <a:pt x="17" y="164"/>
                  <a:pt x="18" y="164"/>
                </a:cubicBezTo>
                <a:cubicBezTo>
                  <a:pt x="126" y="164"/>
                  <a:pt x="126" y="164"/>
                  <a:pt x="126" y="164"/>
                </a:cubicBezTo>
                <a:cubicBezTo>
                  <a:pt x="127" y="164"/>
                  <a:pt x="128" y="163"/>
                  <a:pt x="128" y="162"/>
                </a:cubicBezTo>
                <a:cubicBezTo>
                  <a:pt x="128" y="40"/>
                  <a:pt x="128" y="40"/>
                  <a:pt x="128" y="40"/>
                </a:cubicBezTo>
                <a:cubicBezTo>
                  <a:pt x="136" y="40"/>
                  <a:pt x="136" y="40"/>
                  <a:pt x="136" y="40"/>
                </a:cubicBezTo>
                <a:cubicBezTo>
                  <a:pt x="136" y="172"/>
                  <a:pt x="136" y="172"/>
                  <a:pt x="136" y="172"/>
                </a:cubicBezTo>
                <a:lnTo>
                  <a:pt x="8" y="172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4" name="Freeform 65"/>
          <p:cNvSpPr>
            <a:spLocks noEditPoints="1"/>
          </p:cNvSpPr>
          <p:nvPr/>
        </p:nvSpPr>
        <p:spPr bwMode="auto">
          <a:xfrm>
            <a:off x="1978026" y="4498976"/>
            <a:ext cx="338138" cy="446088"/>
          </a:xfrm>
          <a:custGeom>
            <a:avLst/>
            <a:gdLst>
              <a:gd name="T0" fmla="*/ 108 w 112"/>
              <a:gd name="T1" fmla="*/ 0 h 148"/>
              <a:gd name="T2" fmla="*/ 4 w 112"/>
              <a:gd name="T3" fmla="*/ 0 h 148"/>
              <a:gd name="T4" fmla="*/ 0 w 112"/>
              <a:gd name="T5" fmla="*/ 4 h 148"/>
              <a:gd name="T6" fmla="*/ 0 w 112"/>
              <a:gd name="T7" fmla="*/ 144 h 148"/>
              <a:gd name="T8" fmla="*/ 4 w 112"/>
              <a:gd name="T9" fmla="*/ 148 h 148"/>
              <a:gd name="T10" fmla="*/ 108 w 112"/>
              <a:gd name="T11" fmla="*/ 148 h 148"/>
              <a:gd name="T12" fmla="*/ 112 w 112"/>
              <a:gd name="T13" fmla="*/ 144 h 148"/>
              <a:gd name="T14" fmla="*/ 112 w 112"/>
              <a:gd name="T15" fmla="*/ 4 h 148"/>
              <a:gd name="T16" fmla="*/ 108 w 112"/>
              <a:gd name="T17" fmla="*/ 0 h 148"/>
              <a:gd name="T18" fmla="*/ 104 w 112"/>
              <a:gd name="T19" fmla="*/ 140 h 148"/>
              <a:gd name="T20" fmla="*/ 8 w 112"/>
              <a:gd name="T21" fmla="*/ 140 h 148"/>
              <a:gd name="T22" fmla="*/ 8 w 112"/>
              <a:gd name="T23" fmla="*/ 8 h 148"/>
              <a:gd name="T24" fmla="*/ 104 w 112"/>
              <a:gd name="T25" fmla="*/ 8 h 148"/>
              <a:gd name="T26" fmla="*/ 104 w 112"/>
              <a:gd name="T27" fmla="*/ 140 h 1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12" h="148">
                <a:moveTo>
                  <a:pt x="108" y="0"/>
                </a:moveTo>
                <a:cubicBezTo>
                  <a:pt x="4" y="0"/>
                  <a:pt x="4" y="0"/>
                  <a:pt x="4" y="0"/>
                </a:cubicBezTo>
                <a:cubicBezTo>
                  <a:pt x="2" y="0"/>
                  <a:pt x="0" y="2"/>
                  <a:pt x="0" y="4"/>
                </a:cubicBezTo>
                <a:cubicBezTo>
                  <a:pt x="0" y="144"/>
                  <a:pt x="0" y="144"/>
                  <a:pt x="0" y="144"/>
                </a:cubicBezTo>
                <a:cubicBezTo>
                  <a:pt x="0" y="146"/>
                  <a:pt x="2" y="148"/>
                  <a:pt x="4" y="148"/>
                </a:cubicBezTo>
                <a:cubicBezTo>
                  <a:pt x="108" y="148"/>
                  <a:pt x="108" y="148"/>
                  <a:pt x="108" y="148"/>
                </a:cubicBezTo>
                <a:cubicBezTo>
                  <a:pt x="110" y="148"/>
                  <a:pt x="112" y="146"/>
                  <a:pt x="112" y="144"/>
                </a:cubicBezTo>
                <a:cubicBezTo>
                  <a:pt x="112" y="4"/>
                  <a:pt x="112" y="4"/>
                  <a:pt x="112" y="4"/>
                </a:cubicBezTo>
                <a:cubicBezTo>
                  <a:pt x="112" y="2"/>
                  <a:pt x="110" y="0"/>
                  <a:pt x="108" y="0"/>
                </a:cubicBezTo>
                <a:close/>
                <a:moveTo>
                  <a:pt x="104" y="140"/>
                </a:moveTo>
                <a:cubicBezTo>
                  <a:pt x="8" y="140"/>
                  <a:pt x="8" y="140"/>
                  <a:pt x="8" y="140"/>
                </a:cubicBezTo>
                <a:cubicBezTo>
                  <a:pt x="8" y="8"/>
                  <a:pt x="8" y="8"/>
                  <a:pt x="8" y="8"/>
                </a:cubicBezTo>
                <a:cubicBezTo>
                  <a:pt x="104" y="8"/>
                  <a:pt x="104" y="8"/>
                  <a:pt x="104" y="8"/>
                </a:cubicBezTo>
                <a:lnTo>
                  <a:pt x="104" y="14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5" name="Freeform 66"/>
          <p:cNvSpPr>
            <a:spLocks noEditPoints="1"/>
          </p:cNvSpPr>
          <p:nvPr/>
        </p:nvSpPr>
        <p:spPr bwMode="auto">
          <a:xfrm>
            <a:off x="2027238" y="4546601"/>
            <a:ext cx="241300" cy="73025"/>
          </a:xfrm>
          <a:custGeom>
            <a:avLst/>
            <a:gdLst>
              <a:gd name="T0" fmla="*/ 2 w 80"/>
              <a:gd name="T1" fmla="*/ 24 h 24"/>
              <a:gd name="T2" fmla="*/ 78 w 80"/>
              <a:gd name="T3" fmla="*/ 24 h 24"/>
              <a:gd name="T4" fmla="*/ 80 w 80"/>
              <a:gd name="T5" fmla="*/ 22 h 24"/>
              <a:gd name="T6" fmla="*/ 80 w 80"/>
              <a:gd name="T7" fmla="*/ 2 h 24"/>
              <a:gd name="T8" fmla="*/ 78 w 80"/>
              <a:gd name="T9" fmla="*/ 0 h 24"/>
              <a:gd name="T10" fmla="*/ 2 w 80"/>
              <a:gd name="T11" fmla="*/ 0 h 24"/>
              <a:gd name="T12" fmla="*/ 0 w 80"/>
              <a:gd name="T13" fmla="*/ 2 h 24"/>
              <a:gd name="T14" fmla="*/ 0 w 80"/>
              <a:gd name="T15" fmla="*/ 22 h 24"/>
              <a:gd name="T16" fmla="*/ 2 w 80"/>
              <a:gd name="T17" fmla="*/ 24 h 24"/>
              <a:gd name="T18" fmla="*/ 4 w 80"/>
              <a:gd name="T19" fmla="*/ 4 h 24"/>
              <a:gd name="T20" fmla="*/ 76 w 80"/>
              <a:gd name="T21" fmla="*/ 4 h 24"/>
              <a:gd name="T22" fmla="*/ 76 w 80"/>
              <a:gd name="T23" fmla="*/ 20 h 24"/>
              <a:gd name="T24" fmla="*/ 4 w 80"/>
              <a:gd name="T25" fmla="*/ 20 h 24"/>
              <a:gd name="T26" fmla="*/ 4 w 80"/>
              <a:gd name="T27" fmla="*/ 4 h 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80" h="24">
                <a:moveTo>
                  <a:pt x="2" y="24"/>
                </a:moveTo>
                <a:cubicBezTo>
                  <a:pt x="78" y="24"/>
                  <a:pt x="78" y="24"/>
                  <a:pt x="78" y="24"/>
                </a:cubicBezTo>
                <a:cubicBezTo>
                  <a:pt x="79" y="24"/>
                  <a:pt x="80" y="23"/>
                  <a:pt x="80" y="22"/>
                </a:cubicBezTo>
                <a:cubicBezTo>
                  <a:pt x="80" y="2"/>
                  <a:pt x="80" y="2"/>
                  <a:pt x="80" y="2"/>
                </a:cubicBezTo>
                <a:cubicBezTo>
                  <a:pt x="80" y="1"/>
                  <a:pt x="79" y="0"/>
                  <a:pt x="78" y="0"/>
                </a:cubicBezTo>
                <a:cubicBezTo>
                  <a:pt x="2" y="0"/>
                  <a:pt x="2" y="0"/>
                  <a:pt x="2" y="0"/>
                </a:cubicBezTo>
                <a:cubicBezTo>
                  <a:pt x="1" y="0"/>
                  <a:pt x="0" y="1"/>
                  <a:pt x="0" y="2"/>
                </a:cubicBezTo>
                <a:cubicBezTo>
                  <a:pt x="0" y="22"/>
                  <a:pt x="0" y="22"/>
                  <a:pt x="0" y="22"/>
                </a:cubicBezTo>
                <a:cubicBezTo>
                  <a:pt x="0" y="23"/>
                  <a:pt x="1" y="24"/>
                  <a:pt x="2" y="24"/>
                </a:cubicBezTo>
                <a:close/>
                <a:moveTo>
                  <a:pt x="4" y="4"/>
                </a:moveTo>
                <a:cubicBezTo>
                  <a:pt x="76" y="4"/>
                  <a:pt x="76" y="4"/>
                  <a:pt x="76" y="4"/>
                </a:cubicBezTo>
                <a:cubicBezTo>
                  <a:pt x="76" y="20"/>
                  <a:pt x="76" y="20"/>
                  <a:pt x="76" y="20"/>
                </a:cubicBezTo>
                <a:cubicBezTo>
                  <a:pt x="4" y="20"/>
                  <a:pt x="4" y="20"/>
                  <a:pt x="4" y="20"/>
                </a:cubicBezTo>
                <a:lnTo>
                  <a:pt x="4" y="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6" name="Freeform 67"/>
          <p:cNvSpPr>
            <a:spLocks noEditPoints="1"/>
          </p:cNvSpPr>
          <p:nvPr/>
        </p:nvSpPr>
        <p:spPr bwMode="auto">
          <a:xfrm>
            <a:off x="2027238" y="4656138"/>
            <a:ext cx="47625" cy="47625"/>
          </a:xfrm>
          <a:custGeom>
            <a:avLst/>
            <a:gdLst>
              <a:gd name="T0" fmla="*/ 2 w 16"/>
              <a:gd name="T1" fmla="*/ 16 h 16"/>
              <a:gd name="T2" fmla="*/ 14 w 16"/>
              <a:gd name="T3" fmla="*/ 16 h 16"/>
              <a:gd name="T4" fmla="*/ 16 w 16"/>
              <a:gd name="T5" fmla="*/ 14 h 16"/>
              <a:gd name="T6" fmla="*/ 16 w 16"/>
              <a:gd name="T7" fmla="*/ 2 h 16"/>
              <a:gd name="T8" fmla="*/ 14 w 16"/>
              <a:gd name="T9" fmla="*/ 0 h 16"/>
              <a:gd name="T10" fmla="*/ 2 w 16"/>
              <a:gd name="T11" fmla="*/ 0 h 16"/>
              <a:gd name="T12" fmla="*/ 0 w 16"/>
              <a:gd name="T13" fmla="*/ 2 h 16"/>
              <a:gd name="T14" fmla="*/ 0 w 16"/>
              <a:gd name="T15" fmla="*/ 14 h 16"/>
              <a:gd name="T16" fmla="*/ 2 w 16"/>
              <a:gd name="T17" fmla="*/ 16 h 16"/>
              <a:gd name="T18" fmla="*/ 4 w 16"/>
              <a:gd name="T19" fmla="*/ 4 h 16"/>
              <a:gd name="T20" fmla="*/ 12 w 16"/>
              <a:gd name="T21" fmla="*/ 4 h 16"/>
              <a:gd name="T22" fmla="*/ 12 w 16"/>
              <a:gd name="T23" fmla="*/ 12 h 16"/>
              <a:gd name="T24" fmla="*/ 4 w 16"/>
              <a:gd name="T25" fmla="*/ 12 h 16"/>
              <a:gd name="T26" fmla="*/ 4 w 16"/>
              <a:gd name="T27" fmla="*/ 4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6" h="16">
                <a:moveTo>
                  <a:pt x="2" y="16"/>
                </a:moveTo>
                <a:cubicBezTo>
                  <a:pt x="14" y="16"/>
                  <a:pt x="14" y="16"/>
                  <a:pt x="14" y="16"/>
                </a:cubicBezTo>
                <a:cubicBezTo>
                  <a:pt x="15" y="16"/>
                  <a:pt x="16" y="15"/>
                  <a:pt x="16" y="14"/>
                </a:cubicBezTo>
                <a:cubicBezTo>
                  <a:pt x="16" y="2"/>
                  <a:pt x="16" y="2"/>
                  <a:pt x="16" y="2"/>
                </a:cubicBezTo>
                <a:cubicBezTo>
                  <a:pt x="16" y="1"/>
                  <a:pt x="15" y="0"/>
                  <a:pt x="14" y="0"/>
                </a:cubicBezTo>
                <a:cubicBezTo>
                  <a:pt x="2" y="0"/>
                  <a:pt x="2" y="0"/>
                  <a:pt x="2" y="0"/>
                </a:cubicBezTo>
                <a:cubicBezTo>
                  <a:pt x="1" y="0"/>
                  <a:pt x="0" y="1"/>
                  <a:pt x="0" y="2"/>
                </a:cubicBezTo>
                <a:cubicBezTo>
                  <a:pt x="0" y="14"/>
                  <a:pt x="0" y="14"/>
                  <a:pt x="0" y="14"/>
                </a:cubicBezTo>
                <a:cubicBezTo>
                  <a:pt x="0" y="15"/>
                  <a:pt x="1" y="16"/>
                  <a:pt x="2" y="16"/>
                </a:cubicBezTo>
                <a:close/>
                <a:moveTo>
                  <a:pt x="4" y="4"/>
                </a:moveTo>
                <a:cubicBezTo>
                  <a:pt x="12" y="4"/>
                  <a:pt x="12" y="4"/>
                  <a:pt x="12" y="4"/>
                </a:cubicBezTo>
                <a:cubicBezTo>
                  <a:pt x="12" y="12"/>
                  <a:pt x="12" y="12"/>
                  <a:pt x="12" y="12"/>
                </a:cubicBezTo>
                <a:cubicBezTo>
                  <a:pt x="4" y="12"/>
                  <a:pt x="4" y="12"/>
                  <a:pt x="4" y="12"/>
                </a:cubicBezTo>
                <a:lnTo>
                  <a:pt x="4" y="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7" name="Freeform 68"/>
          <p:cNvSpPr>
            <a:spLocks noEditPoints="1"/>
          </p:cNvSpPr>
          <p:nvPr/>
        </p:nvSpPr>
        <p:spPr bwMode="auto">
          <a:xfrm>
            <a:off x="2087563" y="4656138"/>
            <a:ext cx="47625" cy="47625"/>
          </a:xfrm>
          <a:custGeom>
            <a:avLst/>
            <a:gdLst>
              <a:gd name="T0" fmla="*/ 14 w 16"/>
              <a:gd name="T1" fmla="*/ 0 h 16"/>
              <a:gd name="T2" fmla="*/ 2 w 16"/>
              <a:gd name="T3" fmla="*/ 0 h 16"/>
              <a:gd name="T4" fmla="*/ 0 w 16"/>
              <a:gd name="T5" fmla="*/ 2 h 16"/>
              <a:gd name="T6" fmla="*/ 0 w 16"/>
              <a:gd name="T7" fmla="*/ 14 h 16"/>
              <a:gd name="T8" fmla="*/ 2 w 16"/>
              <a:gd name="T9" fmla="*/ 16 h 16"/>
              <a:gd name="T10" fmla="*/ 14 w 16"/>
              <a:gd name="T11" fmla="*/ 16 h 16"/>
              <a:gd name="T12" fmla="*/ 16 w 16"/>
              <a:gd name="T13" fmla="*/ 14 h 16"/>
              <a:gd name="T14" fmla="*/ 16 w 16"/>
              <a:gd name="T15" fmla="*/ 2 h 16"/>
              <a:gd name="T16" fmla="*/ 14 w 16"/>
              <a:gd name="T17" fmla="*/ 0 h 16"/>
              <a:gd name="T18" fmla="*/ 12 w 16"/>
              <a:gd name="T19" fmla="*/ 12 h 16"/>
              <a:gd name="T20" fmla="*/ 4 w 16"/>
              <a:gd name="T21" fmla="*/ 12 h 16"/>
              <a:gd name="T22" fmla="*/ 4 w 16"/>
              <a:gd name="T23" fmla="*/ 4 h 16"/>
              <a:gd name="T24" fmla="*/ 12 w 16"/>
              <a:gd name="T25" fmla="*/ 4 h 16"/>
              <a:gd name="T26" fmla="*/ 12 w 16"/>
              <a:gd name="T27" fmla="*/ 12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6" h="16">
                <a:moveTo>
                  <a:pt x="14" y="0"/>
                </a:moveTo>
                <a:cubicBezTo>
                  <a:pt x="2" y="0"/>
                  <a:pt x="2" y="0"/>
                  <a:pt x="2" y="0"/>
                </a:cubicBezTo>
                <a:cubicBezTo>
                  <a:pt x="1" y="0"/>
                  <a:pt x="0" y="1"/>
                  <a:pt x="0" y="2"/>
                </a:cubicBezTo>
                <a:cubicBezTo>
                  <a:pt x="0" y="14"/>
                  <a:pt x="0" y="14"/>
                  <a:pt x="0" y="14"/>
                </a:cubicBezTo>
                <a:cubicBezTo>
                  <a:pt x="0" y="15"/>
                  <a:pt x="1" y="16"/>
                  <a:pt x="2" y="16"/>
                </a:cubicBezTo>
                <a:cubicBezTo>
                  <a:pt x="14" y="16"/>
                  <a:pt x="14" y="16"/>
                  <a:pt x="14" y="16"/>
                </a:cubicBezTo>
                <a:cubicBezTo>
                  <a:pt x="15" y="16"/>
                  <a:pt x="16" y="15"/>
                  <a:pt x="16" y="14"/>
                </a:cubicBezTo>
                <a:cubicBezTo>
                  <a:pt x="16" y="2"/>
                  <a:pt x="16" y="2"/>
                  <a:pt x="16" y="2"/>
                </a:cubicBezTo>
                <a:cubicBezTo>
                  <a:pt x="16" y="1"/>
                  <a:pt x="15" y="0"/>
                  <a:pt x="14" y="0"/>
                </a:cubicBezTo>
                <a:close/>
                <a:moveTo>
                  <a:pt x="12" y="12"/>
                </a:moveTo>
                <a:cubicBezTo>
                  <a:pt x="4" y="12"/>
                  <a:pt x="4" y="12"/>
                  <a:pt x="4" y="12"/>
                </a:cubicBezTo>
                <a:cubicBezTo>
                  <a:pt x="4" y="4"/>
                  <a:pt x="4" y="4"/>
                  <a:pt x="4" y="4"/>
                </a:cubicBezTo>
                <a:cubicBezTo>
                  <a:pt x="12" y="4"/>
                  <a:pt x="12" y="4"/>
                  <a:pt x="12" y="4"/>
                </a:cubicBezTo>
                <a:lnTo>
                  <a:pt x="12" y="12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8" name="Freeform 69"/>
          <p:cNvSpPr>
            <a:spLocks noEditPoints="1"/>
          </p:cNvSpPr>
          <p:nvPr/>
        </p:nvSpPr>
        <p:spPr bwMode="auto">
          <a:xfrm>
            <a:off x="2159001" y="4656138"/>
            <a:ext cx="49213" cy="47625"/>
          </a:xfrm>
          <a:custGeom>
            <a:avLst/>
            <a:gdLst>
              <a:gd name="T0" fmla="*/ 14 w 16"/>
              <a:gd name="T1" fmla="*/ 0 h 16"/>
              <a:gd name="T2" fmla="*/ 2 w 16"/>
              <a:gd name="T3" fmla="*/ 0 h 16"/>
              <a:gd name="T4" fmla="*/ 0 w 16"/>
              <a:gd name="T5" fmla="*/ 2 h 16"/>
              <a:gd name="T6" fmla="*/ 0 w 16"/>
              <a:gd name="T7" fmla="*/ 14 h 16"/>
              <a:gd name="T8" fmla="*/ 2 w 16"/>
              <a:gd name="T9" fmla="*/ 16 h 16"/>
              <a:gd name="T10" fmla="*/ 14 w 16"/>
              <a:gd name="T11" fmla="*/ 16 h 16"/>
              <a:gd name="T12" fmla="*/ 16 w 16"/>
              <a:gd name="T13" fmla="*/ 14 h 16"/>
              <a:gd name="T14" fmla="*/ 16 w 16"/>
              <a:gd name="T15" fmla="*/ 2 h 16"/>
              <a:gd name="T16" fmla="*/ 14 w 16"/>
              <a:gd name="T17" fmla="*/ 0 h 16"/>
              <a:gd name="T18" fmla="*/ 12 w 16"/>
              <a:gd name="T19" fmla="*/ 12 h 16"/>
              <a:gd name="T20" fmla="*/ 4 w 16"/>
              <a:gd name="T21" fmla="*/ 12 h 16"/>
              <a:gd name="T22" fmla="*/ 4 w 16"/>
              <a:gd name="T23" fmla="*/ 4 h 16"/>
              <a:gd name="T24" fmla="*/ 12 w 16"/>
              <a:gd name="T25" fmla="*/ 4 h 16"/>
              <a:gd name="T26" fmla="*/ 12 w 16"/>
              <a:gd name="T27" fmla="*/ 12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6" h="16">
                <a:moveTo>
                  <a:pt x="14" y="0"/>
                </a:moveTo>
                <a:cubicBezTo>
                  <a:pt x="2" y="0"/>
                  <a:pt x="2" y="0"/>
                  <a:pt x="2" y="0"/>
                </a:cubicBezTo>
                <a:cubicBezTo>
                  <a:pt x="1" y="0"/>
                  <a:pt x="0" y="1"/>
                  <a:pt x="0" y="2"/>
                </a:cubicBezTo>
                <a:cubicBezTo>
                  <a:pt x="0" y="14"/>
                  <a:pt x="0" y="14"/>
                  <a:pt x="0" y="14"/>
                </a:cubicBezTo>
                <a:cubicBezTo>
                  <a:pt x="0" y="15"/>
                  <a:pt x="1" y="16"/>
                  <a:pt x="2" y="16"/>
                </a:cubicBezTo>
                <a:cubicBezTo>
                  <a:pt x="14" y="16"/>
                  <a:pt x="14" y="16"/>
                  <a:pt x="14" y="16"/>
                </a:cubicBezTo>
                <a:cubicBezTo>
                  <a:pt x="15" y="16"/>
                  <a:pt x="16" y="15"/>
                  <a:pt x="16" y="14"/>
                </a:cubicBezTo>
                <a:cubicBezTo>
                  <a:pt x="16" y="2"/>
                  <a:pt x="16" y="2"/>
                  <a:pt x="16" y="2"/>
                </a:cubicBezTo>
                <a:cubicBezTo>
                  <a:pt x="16" y="1"/>
                  <a:pt x="15" y="0"/>
                  <a:pt x="14" y="0"/>
                </a:cubicBezTo>
                <a:close/>
                <a:moveTo>
                  <a:pt x="12" y="12"/>
                </a:moveTo>
                <a:cubicBezTo>
                  <a:pt x="4" y="12"/>
                  <a:pt x="4" y="12"/>
                  <a:pt x="4" y="12"/>
                </a:cubicBezTo>
                <a:cubicBezTo>
                  <a:pt x="4" y="4"/>
                  <a:pt x="4" y="4"/>
                  <a:pt x="4" y="4"/>
                </a:cubicBezTo>
                <a:cubicBezTo>
                  <a:pt x="12" y="4"/>
                  <a:pt x="12" y="4"/>
                  <a:pt x="12" y="4"/>
                </a:cubicBezTo>
                <a:lnTo>
                  <a:pt x="12" y="12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9" name="Freeform 70"/>
          <p:cNvSpPr>
            <a:spLocks noEditPoints="1"/>
          </p:cNvSpPr>
          <p:nvPr/>
        </p:nvSpPr>
        <p:spPr bwMode="auto">
          <a:xfrm>
            <a:off x="2220913" y="4656138"/>
            <a:ext cx="47625" cy="47625"/>
          </a:xfrm>
          <a:custGeom>
            <a:avLst/>
            <a:gdLst>
              <a:gd name="T0" fmla="*/ 14 w 16"/>
              <a:gd name="T1" fmla="*/ 0 h 16"/>
              <a:gd name="T2" fmla="*/ 2 w 16"/>
              <a:gd name="T3" fmla="*/ 0 h 16"/>
              <a:gd name="T4" fmla="*/ 0 w 16"/>
              <a:gd name="T5" fmla="*/ 2 h 16"/>
              <a:gd name="T6" fmla="*/ 0 w 16"/>
              <a:gd name="T7" fmla="*/ 14 h 16"/>
              <a:gd name="T8" fmla="*/ 2 w 16"/>
              <a:gd name="T9" fmla="*/ 16 h 16"/>
              <a:gd name="T10" fmla="*/ 14 w 16"/>
              <a:gd name="T11" fmla="*/ 16 h 16"/>
              <a:gd name="T12" fmla="*/ 16 w 16"/>
              <a:gd name="T13" fmla="*/ 14 h 16"/>
              <a:gd name="T14" fmla="*/ 16 w 16"/>
              <a:gd name="T15" fmla="*/ 2 h 16"/>
              <a:gd name="T16" fmla="*/ 14 w 16"/>
              <a:gd name="T17" fmla="*/ 0 h 16"/>
              <a:gd name="T18" fmla="*/ 12 w 16"/>
              <a:gd name="T19" fmla="*/ 12 h 16"/>
              <a:gd name="T20" fmla="*/ 4 w 16"/>
              <a:gd name="T21" fmla="*/ 12 h 16"/>
              <a:gd name="T22" fmla="*/ 4 w 16"/>
              <a:gd name="T23" fmla="*/ 4 h 16"/>
              <a:gd name="T24" fmla="*/ 12 w 16"/>
              <a:gd name="T25" fmla="*/ 4 h 16"/>
              <a:gd name="T26" fmla="*/ 12 w 16"/>
              <a:gd name="T27" fmla="*/ 12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6" h="16">
                <a:moveTo>
                  <a:pt x="14" y="0"/>
                </a:moveTo>
                <a:cubicBezTo>
                  <a:pt x="2" y="0"/>
                  <a:pt x="2" y="0"/>
                  <a:pt x="2" y="0"/>
                </a:cubicBezTo>
                <a:cubicBezTo>
                  <a:pt x="1" y="0"/>
                  <a:pt x="0" y="1"/>
                  <a:pt x="0" y="2"/>
                </a:cubicBezTo>
                <a:cubicBezTo>
                  <a:pt x="0" y="14"/>
                  <a:pt x="0" y="14"/>
                  <a:pt x="0" y="14"/>
                </a:cubicBezTo>
                <a:cubicBezTo>
                  <a:pt x="0" y="15"/>
                  <a:pt x="1" y="16"/>
                  <a:pt x="2" y="16"/>
                </a:cubicBezTo>
                <a:cubicBezTo>
                  <a:pt x="14" y="16"/>
                  <a:pt x="14" y="16"/>
                  <a:pt x="14" y="16"/>
                </a:cubicBezTo>
                <a:cubicBezTo>
                  <a:pt x="15" y="16"/>
                  <a:pt x="16" y="15"/>
                  <a:pt x="16" y="14"/>
                </a:cubicBezTo>
                <a:cubicBezTo>
                  <a:pt x="16" y="2"/>
                  <a:pt x="16" y="2"/>
                  <a:pt x="16" y="2"/>
                </a:cubicBezTo>
                <a:cubicBezTo>
                  <a:pt x="16" y="1"/>
                  <a:pt x="15" y="0"/>
                  <a:pt x="14" y="0"/>
                </a:cubicBezTo>
                <a:close/>
                <a:moveTo>
                  <a:pt x="12" y="12"/>
                </a:moveTo>
                <a:cubicBezTo>
                  <a:pt x="4" y="12"/>
                  <a:pt x="4" y="12"/>
                  <a:pt x="4" y="12"/>
                </a:cubicBezTo>
                <a:cubicBezTo>
                  <a:pt x="4" y="4"/>
                  <a:pt x="4" y="4"/>
                  <a:pt x="4" y="4"/>
                </a:cubicBezTo>
                <a:cubicBezTo>
                  <a:pt x="12" y="4"/>
                  <a:pt x="12" y="4"/>
                  <a:pt x="12" y="4"/>
                </a:cubicBezTo>
                <a:lnTo>
                  <a:pt x="12" y="12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0" name="Freeform 71"/>
          <p:cNvSpPr>
            <a:spLocks noEditPoints="1"/>
          </p:cNvSpPr>
          <p:nvPr/>
        </p:nvSpPr>
        <p:spPr bwMode="auto">
          <a:xfrm>
            <a:off x="2027238" y="4716463"/>
            <a:ext cx="47625" cy="47625"/>
          </a:xfrm>
          <a:custGeom>
            <a:avLst/>
            <a:gdLst>
              <a:gd name="T0" fmla="*/ 2 w 16"/>
              <a:gd name="T1" fmla="*/ 16 h 16"/>
              <a:gd name="T2" fmla="*/ 14 w 16"/>
              <a:gd name="T3" fmla="*/ 16 h 16"/>
              <a:gd name="T4" fmla="*/ 16 w 16"/>
              <a:gd name="T5" fmla="*/ 14 h 16"/>
              <a:gd name="T6" fmla="*/ 16 w 16"/>
              <a:gd name="T7" fmla="*/ 2 h 16"/>
              <a:gd name="T8" fmla="*/ 14 w 16"/>
              <a:gd name="T9" fmla="*/ 0 h 16"/>
              <a:gd name="T10" fmla="*/ 2 w 16"/>
              <a:gd name="T11" fmla="*/ 0 h 16"/>
              <a:gd name="T12" fmla="*/ 0 w 16"/>
              <a:gd name="T13" fmla="*/ 2 h 16"/>
              <a:gd name="T14" fmla="*/ 0 w 16"/>
              <a:gd name="T15" fmla="*/ 14 h 16"/>
              <a:gd name="T16" fmla="*/ 2 w 16"/>
              <a:gd name="T17" fmla="*/ 16 h 16"/>
              <a:gd name="T18" fmla="*/ 4 w 16"/>
              <a:gd name="T19" fmla="*/ 4 h 16"/>
              <a:gd name="T20" fmla="*/ 12 w 16"/>
              <a:gd name="T21" fmla="*/ 4 h 16"/>
              <a:gd name="T22" fmla="*/ 12 w 16"/>
              <a:gd name="T23" fmla="*/ 12 h 16"/>
              <a:gd name="T24" fmla="*/ 4 w 16"/>
              <a:gd name="T25" fmla="*/ 12 h 16"/>
              <a:gd name="T26" fmla="*/ 4 w 16"/>
              <a:gd name="T27" fmla="*/ 4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6" h="16">
                <a:moveTo>
                  <a:pt x="2" y="16"/>
                </a:moveTo>
                <a:cubicBezTo>
                  <a:pt x="14" y="16"/>
                  <a:pt x="14" y="16"/>
                  <a:pt x="14" y="16"/>
                </a:cubicBezTo>
                <a:cubicBezTo>
                  <a:pt x="15" y="16"/>
                  <a:pt x="16" y="15"/>
                  <a:pt x="16" y="14"/>
                </a:cubicBezTo>
                <a:cubicBezTo>
                  <a:pt x="16" y="2"/>
                  <a:pt x="16" y="2"/>
                  <a:pt x="16" y="2"/>
                </a:cubicBezTo>
                <a:cubicBezTo>
                  <a:pt x="16" y="1"/>
                  <a:pt x="15" y="0"/>
                  <a:pt x="14" y="0"/>
                </a:cubicBezTo>
                <a:cubicBezTo>
                  <a:pt x="2" y="0"/>
                  <a:pt x="2" y="0"/>
                  <a:pt x="2" y="0"/>
                </a:cubicBezTo>
                <a:cubicBezTo>
                  <a:pt x="1" y="0"/>
                  <a:pt x="0" y="1"/>
                  <a:pt x="0" y="2"/>
                </a:cubicBezTo>
                <a:cubicBezTo>
                  <a:pt x="0" y="14"/>
                  <a:pt x="0" y="14"/>
                  <a:pt x="0" y="14"/>
                </a:cubicBezTo>
                <a:cubicBezTo>
                  <a:pt x="0" y="15"/>
                  <a:pt x="1" y="16"/>
                  <a:pt x="2" y="16"/>
                </a:cubicBezTo>
                <a:close/>
                <a:moveTo>
                  <a:pt x="4" y="4"/>
                </a:moveTo>
                <a:cubicBezTo>
                  <a:pt x="12" y="4"/>
                  <a:pt x="12" y="4"/>
                  <a:pt x="12" y="4"/>
                </a:cubicBezTo>
                <a:cubicBezTo>
                  <a:pt x="12" y="12"/>
                  <a:pt x="12" y="12"/>
                  <a:pt x="12" y="12"/>
                </a:cubicBezTo>
                <a:cubicBezTo>
                  <a:pt x="4" y="12"/>
                  <a:pt x="4" y="12"/>
                  <a:pt x="4" y="12"/>
                </a:cubicBezTo>
                <a:lnTo>
                  <a:pt x="4" y="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1" name="Freeform 72"/>
          <p:cNvSpPr>
            <a:spLocks noEditPoints="1"/>
          </p:cNvSpPr>
          <p:nvPr/>
        </p:nvSpPr>
        <p:spPr bwMode="auto">
          <a:xfrm>
            <a:off x="2087563" y="4716463"/>
            <a:ext cx="47625" cy="47625"/>
          </a:xfrm>
          <a:custGeom>
            <a:avLst/>
            <a:gdLst>
              <a:gd name="T0" fmla="*/ 14 w 16"/>
              <a:gd name="T1" fmla="*/ 0 h 16"/>
              <a:gd name="T2" fmla="*/ 2 w 16"/>
              <a:gd name="T3" fmla="*/ 0 h 16"/>
              <a:gd name="T4" fmla="*/ 0 w 16"/>
              <a:gd name="T5" fmla="*/ 2 h 16"/>
              <a:gd name="T6" fmla="*/ 0 w 16"/>
              <a:gd name="T7" fmla="*/ 14 h 16"/>
              <a:gd name="T8" fmla="*/ 2 w 16"/>
              <a:gd name="T9" fmla="*/ 16 h 16"/>
              <a:gd name="T10" fmla="*/ 14 w 16"/>
              <a:gd name="T11" fmla="*/ 16 h 16"/>
              <a:gd name="T12" fmla="*/ 16 w 16"/>
              <a:gd name="T13" fmla="*/ 14 h 16"/>
              <a:gd name="T14" fmla="*/ 16 w 16"/>
              <a:gd name="T15" fmla="*/ 2 h 16"/>
              <a:gd name="T16" fmla="*/ 14 w 16"/>
              <a:gd name="T17" fmla="*/ 0 h 16"/>
              <a:gd name="T18" fmla="*/ 12 w 16"/>
              <a:gd name="T19" fmla="*/ 12 h 16"/>
              <a:gd name="T20" fmla="*/ 4 w 16"/>
              <a:gd name="T21" fmla="*/ 12 h 16"/>
              <a:gd name="T22" fmla="*/ 4 w 16"/>
              <a:gd name="T23" fmla="*/ 4 h 16"/>
              <a:gd name="T24" fmla="*/ 12 w 16"/>
              <a:gd name="T25" fmla="*/ 4 h 16"/>
              <a:gd name="T26" fmla="*/ 12 w 16"/>
              <a:gd name="T27" fmla="*/ 12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6" h="16">
                <a:moveTo>
                  <a:pt x="14" y="0"/>
                </a:moveTo>
                <a:cubicBezTo>
                  <a:pt x="2" y="0"/>
                  <a:pt x="2" y="0"/>
                  <a:pt x="2" y="0"/>
                </a:cubicBezTo>
                <a:cubicBezTo>
                  <a:pt x="1" y="0"/>
                  <a:pt x="0" y="1"/>
                  <a:pt x="0" y="2"/>
                </a:cubicBezTo>
                <a:cubicBezTo>
                  <a:pt x="0" y="14"/>
                  <a:pt x="0" y="14"/>
                  <a:pt x="0" y="14"/>
                </a:cubicBezTo>
                <a:cubicBezTo>
                  <a:pt x="0" y="15"/>
                  <a:pt x="1" y="16"/>
                  <a:pt x="2" y="16"/>
                </a:cubicBezTo>
                <a:cubicBezTo>
                  <a:pt x="14" y="16"/>
                  <a:pt x="14" y="16"/>
                  <a:pt x="14" y="16"/>
                </a:cubicBezTo>
                <a:cubicBezTo>
                  <a:pt x="15" y="16"/>
                  <a:pt x="16" y="15"/>
                  <a:pt x="16" y="14"/>
                </a:cubicBezTo>
                <a:cubicBezTo>
                  <a:pt x="16" y="2"/>
                  <a:pt x="16" y="2"/>
                  <a:pt x="16" y="2"/>
                </a:cubicBezTo>
                <a:cubicBezTo>
                  <a:pt x="16" y="1"/>
                  <a:pt x="15" y="0"/>
                  <a:pt x="14" y="0"/>
                </a:cubicBezTo>
                <a:close/>
                <a:moveTo>
                  <a:pt x="12" y="12"/>
                </a:moveTo>
                <a:cubicBezTo>
                  <a:pt x="4" y="12"/>
                  <a:pt x="4" y="12"/>
                  <a:pt x="4" y="12"/>
                </a:cubicBezTo>
                <a:cubicBezTo>
                  <a:pt x="4" y="4"/>
                  <a:pt x="4" y="4"/>
                  <a:pt x="4" y="4"/>
                </a:cubicBezTo>
                <a:cubicBezTo>
                  <a:pt x="12" y="4"/>
                  <a:pt x="12" y="4"/>
                  <a:pt x="12" y="4"/>
                </a:cubicBezTo>
                <a:lnTo>
                  <a:pt x="12" y="12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2" name="Freeform 73"/>
          <p:cNvSpPr>
            <a:spLocks noEditPoints="1"/>
          </p:cNvSpPr>
          <p:nvPr/>
        </p:nvSpPr>
        <p:spPr bwMode="auto">
          <a:xfrm>
            <a:off x="2159001" y="4716463"/>
            <a:ext cx="49213" cy="47625"/>
          </a:xfrm>
          <a:custGeom>
            <a:avLst/>
            <a:gdLst>
              <a:gd name="T0" fmla="*/ 14 w 16"/>
              <a:gd name="T1" fmla="*/ 0 h 16"/>
              <a:gd name="T2" fmla="*/ 2 w 16"/>
              <a:gd name="T3" fmla="*/ 0 h 16"/>
              <a:gd name="T4" fmla="*/ 0 w 16"/>
              <a:gd name="T5" fmla="*/ 2 h 16"/>
              <a:gd name="T6" fmla="*/ 0 w 16"/>
              <a:gd name="T7" fmla="*/ 14 h 16"/>
              <a:gd name="T8" fmla="*/ 2 w 16"/>
              <a:gd name="T9" fmla="*/ 16 h 16"/>
              <a:gd name="T10" fmla="*/ 14 w 16"/>
              <a:gd name="T11" fmla="*/ 16 h 16"/>
              <a:gd name="T12" fmla="*/ 16 w 16"/>
              <a:gd name="T13" fmla="*/ 14 h 16"/>
              <a:gd name="T14" fmla="*/ 16 w 16"/>
              <a:gd name="T15" fmla="*/ 2 h 16"/>
              <a:gd name="T16" fmla="*/ 14 w 16"/>
              <a:gd name="T17" fmla="*/ 0 h 16"/>
              <a:gd name="T18" fmla="*/ 12 w 16"/>
              <a:gd name="T19" fmla="*/ 12 h 16"/>
              <a:gd name="T20" fmla="*/ 4 w 16"/>
              <a:gd name="T21" fmla="*/ 12 h 16"/>
              <a:gd name="T22" fmla="*/ 4 w 16"/>
              <a:gd name="T23" fmla="*/ 4 h 16"/>
              <a:gd name="T24" fmla="*/ 12 w 16"/>
              <a:gd name="T25" fmla="*/ 4 h 16"/>
              <a:gd name="T26" fmla="*/ 12 w 16"/>
              <a:gd name="T27" fmla="*/ 12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6" h="16">
                <a:moveTo>
                  <a:pt x="14" y="0"/>
                </a:moveTo>
                <a:cubicBezTo>
                  <a:pt x="2" y="0"/>
                  <a:pt x="2" y="0"/>
                  <a:pt x="2" y="0"/>
                </a:cubicBezTo>
                <a:cubicBezTo>
                  <a:pt x="1" y="0"/>
                  <a:pt x="0" y="1"/>
                  <a:pt x="0" y="2"/>
                </a:cubicBezTo>
                <a:cubicBezTo>
                  <a:pt x="0" y="14"/>
                  <a:pt x="0" y="14"/>
                  <a:pt x="0" y="14"/>
                </a:cubicBezTo>
                <a:cubicBezTo>
                  <a:pt x="0" y="15"/>
                  <a:pt x="1" y="16"/>
                  <a:pt x="2" y="16"/>
                </a:cubicBezTo>
                <a:cubicBezTo>
                  <a:pt x="14" y="16"/>
                  <a:pt x="14" y="16"/>
                  <a:pt x="14" y="16"/>
                </a:cubicBezTo>
                <a:cubicBezTo>
                  <a:pt x="15" y="16"/>
                  <a:pt x="16" y="15"/>
                  <a:pt x="16" y="14"/>
                </a:cubicBezTo>
                <a:cubicBezTo>
                  <a:pt x="16" y="2"/>
                  <a:pt x="16" y="2"/>
                  <a:pt x="16" y="2"/>
                </a:cubicBezTo>
                <a:cubicBezTo>
                  <a:pt x="16" y="1"/>
                  <a:pt x="15" y="0"/>
                  <a:pt x="14" y="0"/>
                </a:cubicBezTo>
                <a:close/>
                <a:moveTo>
                  <a:pt x="12" y="12"/>
                </a:moveTo>
                <a:cubicBezTo>
                  <a:pt x="4" y="12"/>
                  <a:pt x="4" y="12"/>
                  <a:pt x="4" y="12"/>
                </a:cubicBezTo>
                <a:cubicBezTo>
                  <a:pt x="4" y="4"/>
                  <a:pt x="4" y="4"/>
                  <a:pt x="4" y="4"/>
                </a:cubicBezTo>
                <a:cubicBezTo>
                  <a:pt x="12" y="4"/>
                  <a:pt x="12" y="4"/>
                  <a:pt x="12" y="4"/>
                </a:cubicBezTo>
                <a:lnTo>
                  <a:pt x="12" y="12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3" name="Freeform 74"/>
          <p:cNvSpPr>
            <a:spLocks noEditPoints="1"/>
          </p:cNvSpPr>
          <p:nvPr/>
        </p:nvSpPr>
        <p:spPr bwMode="auto">
          <a:xfrm>
            <a:off x="2220913" y="4716463"/>
            <a:ext cx="47625" cy="47625"/>
          </a:xfrm>
          <a:custGeom>
            <a:avLst/>
            <a:gdLst>
              <a:gd name="T0" fmla="*/ 14 w 16"/>
              <a:gd name="T1" fmla="*/ 0 h 16"/>
              <a:gd name="T2" fmla="*/ 2 w 16"/>
              <a:gd name="T3" fmla="*/ 0 h 16"/>
              <a:gd name="T4" fmla="*/ 0 w 16"/>
              <a:gd name="T5" fmla="*/ 2 h 16"/>
              <a:gd name="T6" fmla="*/ 0 w 16"/>
              <a:gd name="T7" fmla="*/ 14 h 16"/>
              <a:gd name="T8" fmla="*/ 2 w 16"/>
              <a:gd name="T9" fmla="*/ 16 h 16"/>
              <a:gd name="T10" fmla="*/ 14 w 16"/>
              <a:gd name="T11" fmla="*/ 16 h 16"/>
              <a:gd name="T12" fmla="*/ 16 w 16"/>
              <a:gd name="T13" fmla="*/ 14 h 16"/>
              <a:gd name="T14" fmla="*/ 16 w 16"/>
              <a:gd name="T15" fmla="*/ 2 h 16"/>
              <a:gd name="T16" fmla="*/ 14 w 16"/>
              <a:gd name="T17" fmla="*/ 0 h 16"/>
              <a:gd name="T18" fmla="*/ 12 w 16"/>
              <a:gd name="T19" fmla="*/ 12 h 16"/>
              <a:gd name="T20" fmla="*/ 4 w 16"/>
              <a:gd name="T21" fmla="*/ 12 h 16"/>
              <a:gd name="T22" fmla="*/ 4 w 16"/>
              <a:gd name="T23" fmla="*/ 4 h 16"/>
              <a:gd name="T24" fmla="*/ 12 w 16"/>
              <a:gd name="T25" fmla="*/ 4 h 16"/>
              <a:gd name="T26" fmla="*/ 12 w 16"/>
              <a:gd name="T27" fmla="*/ 12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6" h="16">
                <a:moveTo>
                  <a:pt x="14" y="0"/>
                </a:moveTo>
                <a:cubicBezTo>
                  <a:pt x="2" y="0"/>
                  <a:pt x="2" y="0"/>
                  <a:pt x="2" y="0"/>
                </a:cubicBezTo>
                <a:cubicBezTo>
                  <a:pt x="1" y="0"/>
                  <a:pt x="0" y="1"/>
                  <a:pt x="0" y="2"/>
                </a:cubicBezTo>
                <a:cubicBezTo>
                  <a:pt x="0" y="14"/>
                  <a:pt x="0" y="14"/>
                  <a:pt x="0" y="14"/>
                </a:cubicBezTo>
                <a:cubicBezTo>
                  <a:pt x="0" y="15"/>
                  <a:pt x="1" y="16"/>
                  <a:pt x="2" y="16"/>
                </a:cubicBezTo>
                <a:cubicBezTo>
                  <a:pt x="14" y="16"/>
                  <a:pt x="14" y="16"/>
                  <a:pt x="14" y="16"/>
                </a:cubicBezTo>
                <a:cubicBezTo>
                  <a:pt x="15" y="16"/>
                  <a:pt x="16" y="15"/>
                  <a:pt x="16" y="14"/>
                </a:cubicBezTo>
                <a:cubicBezTo>
                  <a:pt x="16" y="2"/>
                  <a:pt x="16" y="2"/>
                  <a:pt x="16" y="2"/>
                </a:cubicBezTo>
                <a:cubicBezTo>
                  <a:pt x="16" y="1"/>
                  <a:pt x="15" y="0"/>
                  <a:pt x="14" y="0"/>
                </a:cubicBezTo>
                <a:close/>
                <a:moveTo>
                  <a:pt x="12" y="12"/>
                </a:moveTo>
                <a:cubicBezTo>
                  <a:pt x="4" y="12"/>
                  <a:pt x="4" y="12"/>
                  <a:pt x="4" y="12"/>
                </a:cubicBezTo>
                <a:cubicBezTo>
                  <a:pt x="4" y="4"/>
                  <a:pt x="4" y="4"/>
                  <a:pt x="4" y="4"/>
                </a:cubicBezTo>
                <a:cubicBezTo>
                  <a:pt x="12" y="4"/>
                  <a:pt x="12" y="4"/>
                  <a:pt x="12" y="4"/>
                </a:cubicBezTo>
                <a:lnTo>
                  <a:pt x="12" y="12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4" name="Freeform 75"/>
          <p:cNvSpPr>
            <a:spLocks noEditPoints="1"/>
          </p:cNvSpPr>
          <p:nvPr/>
        </p:nvSpPr>
        <p:spPr bwMode="auto">
          <a:xfrm>
            <a:off x="2027238" y="4776788"/>
            <a:ext cx="47625" cy="47625"/>
          </a:xfrm>
          <a:custGeom>
            <a:avLst/>
            <a:gdLst>
              <a:gd name="T0" fmla="*/ 2 w 16"/>
              <a:gd name="T1" fmla="*/ 16 h 16"/>
              <a:gd name="T2" fmla="*/ 14 w 16"/>
              <a:gd name="T3" fmla="*/ 16 h 16"/>
              <a:gd name="T4" fmla="*/ 16 w 16"/>
              <a:gd name="T5" fmla="*/ 14 h 16"/>
              <a:gd name="T6" fmla="*/ 16 w 16"/>
              <a:gd name="T7" fmla="*/ 2 h 16"/>
              <a:gd name="T8" fmla="*/ 14 w 16"/>
              <a:gd name="T9" fmla="*/ 0 h 16"/>
              <a:gd name="T10" fmla="*/ 2 w 16"/>
              <a:gd name="T11" fmla="*/ 0 h 16"/>
              <a:gd name="T12" fmla="*/ 0 w 16"/>
              <a:gd name="T13" fmla="*/ 2 h 16"/>
              <a:gd name="T14" fmla="*/ 0 w 16"/>
              <a:gd name="T15" fmla="*/ 14 h 16"/>
              <a:gd name="T16" fmla="*/ 2 w 16"/>
              <a:gd name="T17" fmla="*/ 16 h 16"/>
              <a:gd name="T18" fmla="*/ 4 w 16"/>
              <a:gd name="T19" fmla="*/ 4 h 16"/>
              <a:gd name="T20" fmla="*/ 12 w 16"/>
              <a:gd name="T21" fmla="*/ 4 h 16"/>
              <a:gd name="T22" fmla="*/ 12 w 16"/>
              <a:gd name="T23" fmla="*/ 12 h 16"/>
              <a:gd name="T24" fmla="*/ 4 w 16"/>
              <a:gd name="T25" fmla="*/ 12 h 16"/>
              <a:gd name="T26" fmla="*/ 4 w 16"/>
              <a:gd name="T27" fmla="*/ 4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6" h="16">
                <a:moveTo>
                  <a:pt x="2" y="16"/>
                </a:moveTo>
                <a:cubicBezTo>
                  <a:pt x="14" y="16"/>
                  <a:pt x="14" y="16"/>
                  <a:pt x="14" y="16"/>
                </a:cubicBezTo>
                <a:cubicBezTo>
                  <a:pt x="15" y="16"/>
                  <a:pt x="16" y="15"/>
                  <a:pt x="16" y="14"/>
                </a:cubicBezTo>
                <a:cubicBezTo>
                  <a:pt x="16" y="2"/>
                  <a:pt x="16" y="2"/>
                  <a:pt x="16" y="2"/>
                </a:cubicBezTo>
                <a:cubicBezTo>
                  <a:pt x="16" y="1"/>
                  <a:pt x="15" y="0"/>
                  <a:pt x="14" y="0"/>
                </a:cubicBezTo>
                <a:cubicBezTo>
                  <a:pt x="2" y="0"/>
                  <a:pt x="2" y="0"/>
                  <a:pt x="2" y="0"/>
                </a:cubicBezTo>
                <a:cubicBezTo>
                  <a:pt x="1" y="0"/>
                  <a:pt x="0" y="1"/>
                  <a:pt x="0" y="2"/>
                </a:cubicBezTo>
                <a:cubicBezTo>
                  <a:pt x="0" y="14"/>
                  <a:pt x="0" y="14"/>
                  <a:pt x="0" y="14"/>
                </a:cubicBezTo>
                <a:cubicBezTo>
                  <a:pt x="0" y="15"/>
                  <a:pt x="1" y="16"/>
                  <a:pt x="2" y="16"/>
                </a:cubicBezTo>
                <a:close/>
                <a:moveTo>
                  <a:pt x="4" y="4"/>
                </a:moveTo>
                <a:cubicBezTo>
                  <a:pt x="12" y="4"/>
                  <a:pt x="12" y="4"/>
                  <a:pt x="12" y="4"/>
                </a:cubicBezTo>
                <a:cubicBezTo>
                  <a:pt x="12" y="12"/>
                  <a:pt x="12" y="12"/>
                  <a:pt x="12" y="12"/>
                </a:cubicBezTo>
                <a:cubicBezTo>
                  <a:pt x="4" y="12"/>
                  <a:pt x="4" y="12"/>
                  <a:pt x="4" y="12"/>
                </a:cubicBezTo>
                <a:lnTo>
                  <a:pt x="4" y="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5" name="Freeform 76"/>
          <p:cNvSpPr>
            <a:spLocks noEditPoints="1"/>
          </p:cNvSpPr>
          <p:nvPr/>
        </p:nvSpPr>
        <p:spPr bwMode="auto">
          <a:xfrm>
            <a:off x="2087563" y="4776788"/>
            <a:ext cx="47625" cy="47625"/>
          </a:xfrm>
          <a:custGeom>
            <a:avLst/>
            <a:gdLst>
              <a:gd name="T0" fmla="*/ 14 w 16"/>
              <a:gd name="T1" fmla="*/ 0 h 16"/>
              <a:gd name="T2" fmla="*/ 2 w 16"/>
              <a:gd name="T3" fmla="*/ 0 h 16"/>
              <a:gd name="T4" fmla="*/ 0 w 16"/>
              <a:gd name="T5" fmla="*/ 2 h 16"/>
              <a:gd name="T6" fmla="*/ 0 w 16"/>
              <a:gd name="T7" fmla="*/ 14 h 16"/>
              <a:gd name="T8" fmla="*/ 2 w 16"/>
              <a:gd name="T9" fmla="*/ 16 h 16"/>
              <a:gd name="T10" fmla="*/ 14 w 16"/>
              <a:gd name="T11" fmla="*/ 16 h 16"/>
              <a:gd name="T12" fmla="*/ 16 w 16"/>
              <a:gd name="T13" fmla="*/ 14 h 16"/>
              <a:gd name="T14" fmla="*/ 16 w 16"/>
              <a:gd name="T15" fmla="*/ 2 h 16"/>
              <a:gd name="T16" fmla="*/ 14 w 16"/>
              <a:gd name="T17" fmla="*/ 0 h 16"/>
              <a:gd name="T18" fmla="*/ 12 w 16"/>
              <a:gd name="T19" fmla="*/ 12 h 16"/>
              <a:gd name="T20" fmla="*/ 4 w 16"/>
              <a:gd name="T21" fmla="*/ 12 h 16"/>
              <a:gd name="T22" fmla="*/ 4 w 16"/>
              <a:gd name="T23" fmla="*/ 4 h 16"/>
              <a:gd name="T24" fmla="*/ 12 w 16"/>
              <a:gd name="T25" fmla="*/ 4 h 16"/>
              <a:gd name="T26" fmla="*/ 12 w 16"/>
              <a:gd name="T27" fmla="*/ 12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6" h="16">
                <a:moveTo>
                  <a:pt x="14" y="0"/>
                </a:moveTo>
                <a:cubicBezTo>
                  <a:pt x="2" y="0"/>
                  <a:pt x="2" y="0"/>
                  <a:pt x="2" y="0"/>
                </a:cubicBezTo>
                <a:cubicBezTo>
                  <a:pt x="1" y="0"/>
                  <a:pt x="0" y="1"/>
                  <a:pt x="0" y="2"/>
                </a:cubicBezTo>
                <a:cubicBezTo>
                  <a:pt x="0" y="14"/>
                  <a:pt x="0" y="14"/>
                  <a:pt x="0" y="14"/>
                </a:cubicBezTo>
                <a:cubicBezTo>
                  <a:pt x="0" y="15"/>
                  <a:pt x="1" y="16"/>
                  <a:pt x="2" y="16"/>
                </a:cubicBezTo>
                <a:cubicBezTo>
                  <a:pt x="14" y="16"/>
                  <a:pt x="14" y="16"/>
                  <a:pt x="14" y="16"/>
                </a:cubicBezTo>
                <a:cubicBezTo>
                  <a:pt x="15" y="16"/>
                  <a:pt x="16" y="15"/>
                  <a:pt x="16" y="14"/>
                </a:cubicBezTo>
                <a:cubicBezTo>
                  <a:pt x="16" y="2"/>
                  <a:pt x="16" y="2"/>
                  <a:pt x="16" y="2"/>
                </a:cubicBezTo>
                <a:cubicBezTo>
                  <a:pt x="16" y="1"/>
                  <a:pt x="15" y="0"/>
                  <a:pt x="14" y="0"/>
                </a:cubicBezTo>
                <a:close/>
                <a:moveTo>
                  <a:pt x="12" y="12"/>
                </a:moveTo>
                <a:cubicBezTo>
                  <a:pt x="4" y="12"/>
                  <a:pt x="4" y="12"/>
                  <a:pt x="4" y="12"/>
                </a:cubicBezTo>
                <a:cubicBezTo>
                  <a:pt x="4" y="4"/>
                  <a:pt x="4" y="4"/>
                  <a:pt x="4" y="4"/>
                </a:cubicBezTo>
                <a:cubicBezTo>
                  <a:pt x="12" y="4"/>
                  <a:pt x="12" y="4"/>
                  <a:pt x="12" y="4"/>
                </a:cubicBezTo>
                <a:lnTo>
                  <a:pt x="12" y="12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6" name="Freeform 77"/>
          <p:cNvSpPr>
            <a:spLocks noEditPoints="1"/>
          </p:cNvSpPr>
          <p:nvPr/>
        </p:nvSpPr>
        <p:spPr bwMode="auto">
          <a:xfrm>
            <a:off x="2159001" y="4776788"/>
            <a:ext cx="49213" cy="47625"/>
          </a:xfrm>
          <a:custGeom>
            <a:avLst/>
            <a:gdLst>
              <a:gd name="T0" fmla="*/ 14 w 16"/>
              <a:gd name="T1" fmla="*/ 0 h 16"/>
              <a:gd name="T2" fmla="*/ 2 w 16"/>
              <a:gd name="T3" fmla="*/ 0 h 16"/>
              <a:gd name="T4" fmla="*/ 0 w 16"/>
              <a:gd name="T5" fmla="*/ 2 h 16"/>
              <a:gd name="T6" fmla="*/ 0 w 16"/>
              <a:gd name="T7" fmla="*/ 14 h 16"/>
              <a:gd name="T8" fmla="*/ 2 w 16"/>
              <a:gd name="T9" fmla="*/ 16 h 16"/>
              <a:gd name="T10" fmla="*/ 14 w 16"/>
              <a:gd name="T11" fmla="*/ 16 h 16"/>
              <a:gd name="T12" fmla="*/ 16 w 16"/>
              <a:gd name="T13" fmla="*/ 14 h 16"/>
              <a:gd name="T14" fmla="*/ 16 w 16"/>
              <a:gd name="T15" fmla="*/ 2 h 16"/>
              <a:gd name="T16" fmla="*/ 14 w 16"/>
              <a:gd name="T17" fmla="*/ 0 h 16"/>
              <a:gd name="T18" fmla="*/ 12 w 16"/>
              <a:gd name="T19" fmla="*/ 12 h 16"/>
              <a:gd name="T20" fmla="*/ 4 w 16"/>
              <a:gd name="T21" fmla="*/ 12 h 16"/>
              <a:gd name="T22" fmla="*/ 4 w 16"/>
              <a:gd name="T23" fmla="*/ 4 h 16"/>
              <a:gd name="T24" fmla="*/ 12 w 16"/>
              <a:gd name="T25" fmla="*/ 4 h 16"/>
              <a:gd name="T26" fmla="*/ 12 w 16"/>
              <a:gd name="T27" fmla="*/ 12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6" h="16">
                <a:moveTo>
                  <a:pt x="14" y="0"/>
                </a:moveTo>
                <a:cubicBezTo>
                  <a:pt x="2" y="0"/>
                  <a:pt x="2" y="0"/>
                  <a:pt x="2" y="0"/>
                </a:cubicBezTo>
                <a:cubicBezTo>
                  <a:pt x="1" y="0"/>
                  <a:pt x="0" y="1"/>
                  <a:pt x="0" y="2"/>
                </a:cubicBezTo>
                <a:cubicBezTo>
                  <a:pt x="0" y="14"/>
                  <a:pt x="0" y="14"/>
                  <a:pt x="0" y="14"/>
                </a:cubicBezTo>
                <a:cubicBezTo>
                  <a:pt x="0" y="15"/>
                  <a:pt x="1" y="16"/>
                  <a:pt x="2" y="16"/>
                </a:cubicBezTo>
                <a:cubicBezTo>
                  <a:pt x="14" y="16"/>
                  <a:pt x="14" y="16"/>
                  <a:pt x="14" y="16"/>
                </a:cubicBezTo>
                <a:cubicBezTo>
                  <a:pt x="15" y="16"/>
                  <a:pt x="16" y="15"/>
                  <a:pt x="16" y="14"/>
                </a:cubicBezTo>
                <a:cubicBezTo>
                  <a:pt x="16" y="2"/>
                  <a:pt x="16" y="2"/>
                  <a:pt x="16" y="2"/>
                </a:cubicBezTo>
                <a:cubicBezTo>
                  <a:pt x="16" y="1"/>
                  <a:pt x="15" y="0"/>
                  <a:pt x="14" y="0"/>
                </a:cubicBezTo>
                <a:close/>
                <a:moveTo>
                  <a:pt x="12" y="12"/>
                </a:moveTo>
                <a:cubicBezTo>
                  <a:pt x="4" y="12"/>
                  <a:pt x="4" y="12"/>
                  <a:pt x="4" y="12"/>
                </a:cubicBezTo>
                <a:cubicBezTo>
                  <a:pt x="4" y="4"/>
                  <a:pt x="4" y="4"/>
                  <a:pt x="4" y="4"/>
                </a:cubicBezTo>
                <a:cubicBezTo>
                  <a:pt x="12" y="4"/>
                  <a:pt x="12" y="4"/>
                  <a:pt x="12" y="4"/>
                </a:cubicBezTo>
                <a:lnTo>
                  <a:pt x="12" y="12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7" name="Freeform 78"/>
          <p:cNvSpPr>
            <a:spLocks noEditPoints="1"/>
          </p:cNvSpPr>
          <p:nvPr/>
        </p:nvSpPr>
        <p:spPr bwMode="auto">
          <a:xfrm>
            <a:off x="2027238" y="4837113"/>
            <a:ext cx="47625" cy="47625"/>
          </a:xfrm>
          <a:custGeom>
            <a:avLst/>
            <a:gdLst>
              <a:gd name="T0" fmla="*/ 2 w 16"/>
              <a:gd name="T1" fmla="*/ 16 h 16"/>
              <a:gd name="T2" fmla="*/ 14 w 16"/>
              <a:gd name="T3" fmla="*/ 16 h 16"/>
              <a:gd name="T4" fmla="*/ 16 w 16"/>
              <a:gd name="T5" fmla="*/ 14 h 16"/>
              <a:gd name="T6" fmla="*/ 16 w 16"/>
              <a:gd name="T7" fmla="*/ 2 h 16"/>
              <a:gd name="T8" fmla="*/ 14 w 16"/>
              <a:gd name="T9" fmla="*/ 0 h 16"/>
              <a:gd name="T10" fmla="*/ 2 w 16"/>
              <a:gd name="T11" fmla="*/ 0 h 16"/>
              <a:gd name="T12" fmla="*/ 0 w 16"/>
              <a:gd name="T13" fmla="*/ 2 h 16"/>
              <a:gd name="T14" fmla="*/ 0 w 16"/>
              <a:gd name="T15" fmla="*/ 14 h 16"/>
              <a:gd name="T16" fmla="*/ 2 w 16"/>
              <a:gd name="T17" fmla="*/ 16 h 16"/>
              <a:gd name="T18" fmla="*/ 4 w 16"/>
              <a:gd name="T19" fmla="*/ 4 h 16"/>
              <a:gd name="T20" fmla="*/ 12 w 16"/>
              <a:gd name="T21" fmla="*/ 4 h 16"/>
              <a:gd name="T22" fmla="*/ 12 w 16"/>
              <a:gd name="T23" fmla="*/ 12 h 16"/>
              <a:gd name="T24" fmla="*/ 4 w 16"/>
              <a:gd name="T25" fmla="*/ 12 h 16"/>
              <a:gd name="T26" fmla="*/ 4 w 16"/>
              <a:gd name="T27" fmla="*/ 4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6" h="16">
                <a:moveTo>
                  <a:pt x="2" y="16"/>
                </a:moveTo>
                <a:cubicBezTo>
                  <a:pt x="14" y="16"/>
                  <a:pt x="14" y="16"/>
                  <a:pt x="14" y="16"/>
                </a:cubicBezTo>
                <a:cubicBezTo>
                  <a:pt x="15" y="16"/>
                  <a:pt x="16" y="15"/>
                  <a:pt x="16" y="14"/>
                </a:cubicBezTo>
                <a:cubicBezTo>
                  <a:pt x="16" y="2"/>
                  <a:pt x="16" y="2"/>
                  <a:pt x="16" y="2"/>
                </a:cubicBezTo>
                <a:cubicBezTo>
                  <a:pt x="16" y="1"/>
                  <a:pt x="15" y="0"/>
                  <a:pt x="14" y="0"/>
                </a:cubicBezTo>
                <a:cubicBezTo>
                  <a:pt x="2" y="0"/>
                  <a:pt x="2" y="0"/>
                  <a:pt x="2" y="0"/>
                </a:cubicBezTo>
                <a:cubicBezTo>
                  <a:pt x="1" y="0"/>
                  <a:pt x="0" y="1"/>
                  <a:pt x="0" y="2"/>
                </a:cubicBezTo>
                <a:cubicBezTo>
                  <a:pt x="0" y="14"/>
                  <a:pt x="0" y="14"/>
                  <a:pt x="0" y="14"/>
                </a:cubicBezTo>
                <a:cubicBezTo>
                  <a:pt x="0" y="15"/>
                  <a:pt x="1" y="16"/>
                  <a:pt x="2" y="16"/>
                </a:cubicBezTo>
                <a:close/>
                <a:moveTo>
                  <a:pt x="4" y="4"/>
                </a:moveTo>
                <a:cubicBezTo>
                  <a:pt x="12" y="4"/>
                  <a:pt x="12" y="4"/>
                  <a:pt x="12" y="4"/>
                </a:cubicBezTo>
                <a:cubicBezTo>
                  <a:pt x="12" y="12"/>
                  <a:pt x="12" y="12"/>
                  <a:pt x="12" y="12"/>
                </a:cubicBezTo>
                <a:cubicBezTo>
                  <a:pt x="4" y="12"/>
                  <a:pt x="4" y="12"/>
                  <a:pt x="4" y="12"/>
                </a:cubicBezTo>
                <a:lnTo>
                  <a:pt x="4" y="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8" name="Freeform 79"/>
          <p:cNvSpPr>
            <a:spLocks noEditPoints="1"/>
          </p:cNvSpPr>
          <p:nvPr/>
        </p:nvSpPr>
        <p:spPr bwMode="auto">
          <a:xfrm>
            <a:off x="2087563" y="4837113"/>
            <a:ext cx="47625" cy="47625"/>
          </a:xfrm>
          <a:custGeom>
            <a:avLst/>
            <a:gdLst>
              <a:gd name="T0" fmla="*/ 14 w 16"/>
              <a:gd name="T1" fmla="*/ 0 h 16"/>
              <a:gd name="T2" fmla="*/ 2 w 16"/>
              <a:gd name="T3" fmla="*/ 0 h 16"/>
              <a:gd name="T4" fmla="*/ 0 w 16"/>
              <a:gd name="T5" fmla="*/ 2 h 16"/>
              <a:gd name="T6" fmla="*/ 0 w 16"/>
              <a:gd name="T7" fmla="*/ 14 h 16"/>
              <a:gd name="T8" fmla="*/ 2 w 16"/>
              <a:gd name="T9" fmla="*/ 16 h 16"/>
              <a:gd name="T10" fmla="*/ 14 w 16"/>
              <a:gd name="T11" fmla="*/ 16 h 16"/>
              <a:gd name="T12" fmla="*/ 16 w 16"/>
              <a:gd name="T13" fmla="*/ 14 h 16"/>
              <a:gd name="T14" fmla="*/ 16 w 16"/>
              <a:gd name="T15" fmla="*/ 2 h 16"/>
              <a:gd name="T16" fmla="*/ 14 w 16"/>
              <a:gd name="T17" fmla="*/ 0 h 16"/>
              <a:gd name="T18" fmla="*/ 12 w 16"/>
              <a:gd name="T19" fmla="*/ 12 h 16"/>
              <a:gd name="T20" fmla="*/ 4 w 16"/>
              <a:gd name="T21" fmla="*/ 12 h 16"/>
              <a:gd name="T22" fmla="*/ 4 w 16"/>
              <a:gd name="T23" fmla="*/ 4 h 16"/>
              <a:gd name="T24" fmla="*/ 12 w 16"/>
              <a:gd name="T25" fmla="*/ 4 h 16"/>
              <a:gd name="T26" fmla="*/ 12 w 16"/>
              <a:gd name="T27" fmla="*/ 12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6" h="16">
                <a:moveTo>
                  <a:pt x="14" y="0"/>
                </a:moveTo>
                <a:cubicBezTo>
                  <a:pt x="2" y="0"/>
                  <a:pt x="2" y="0"/>
                  <a:pt x="2" y="0"/>
                </a:cubicBezTo>
                <a:cubicBezTo>
                  <a:pt x="1" y="0"/>
                  <a:pt x="0" y="1"/>
                  <a:pt x="0" y="2"/>
                </a:cubicBezTo>
                <a:cubicBezTo>
                  <a:pt x="0" y="14"/>
                  <a:pt x="0" y="14"/>
                  <a:pt x="0" y="14"/>
                </a:cubicBezTo>
                <a:cubicBezTo>
                  <a:pt x="0" y="15"/>
                  <a:pt x="1" y="16"/>
                  <a:pt x="2" y="16"/>
                </a:cubicBezTo>
                <a:cubicBezTo>
                  <a:pt x="14" y="16"/>
                  <a:pt x="14" y="16"/>
                  <a:pt x="14" y="16"/>
                </a:cubicBezTo>
                <a:cubicBezTo>
                  <a:pt x="15" y="16"/>
                  <a:pt x="16" y="15"/>
                  <a:pt x="16" y="14"/>
                </a:cubicBezTo>
                <a:cubicBezTo>
                  <a:pt x="16" y="2"/>
                  <a:pt x="16" y="2"/>
                  <a:pt x="16" y="2"/>
                </a:cubicBezTo>
                <a:cubicBezTo>
                  <a:pt x="16" y="1"/>
                  <a:pt x="15" y="0"/>
                  <a:pt x="14" y="0"/>
                </a:cubicBezTo>
                <a:close/>
                <a:moveTo>
                  <a:pt x="12" y="12"/>
                </a:moveTo>
                <a:cubicBezTo>
                  <a:pt x="4" y="12"/>
                  <a:pt x="4" y="12"/>
                  <a:pt x="4" y="12"/>
                </a:cubicBezTo>
                <a:cubicBezTo>
                  <a:pt x="4" y="4"/>
                  <a:pt x="4" y="4"/>
                  <a:pt x="4" y="4"/>
                </a:cubicBezTo>
                <a:cubicBezTo>
                  <a:pt x="12" y="4"/>
                  <a:pt x="12" y="4"/>
                  <a:pt x="12" y="4"/>
                </a:cubicBezTo>
                <a:lnTo>
                  <a:pt x="12" y="12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9" name="Freeform 80"/>
          <p:cNvSpPr>
            <a:spLocks noEditPoints="1"/>
          </p:cNvSpPr>
          <p:nvPr/>
        </p:nvSpPr>
        <p:spPr bwMode="auto">
          <a:xfrm>
            <a:off x="2159001" y="4837113"/>
            <a:ext cx="49213" cy="47625"/>
          </a:xfrm>
          <a:custGeom>
            <a:avLst/>
            <a:gdLst>
              <a:gd name="T0" fmla="*/ 14 w 16"/>
              <a:gd name="T1" fmla="*/ 0 h 16"/>
              <a:gd name="T2" fmla="*/ 2 w 16"/>
              <a:gd name="T3" fmla="*/ 0 h 16"/>
              <a:gd name="T4" fmla="*/ 0 w 16"/>
              <a:gd name="T5" fmla="*/ 2 h 16"/>
              <a:gd name="T6" fmla="*/ 0 w 16"/>
              <a:gd name="T7" fmla="*/ 14 h 16"/>
              <a:gd name="T8" fmla="*/ 2 w 16"/>
              <a:gd name="T9" fmla="*/ 16 h 16"/>
              <a:gd name="T10" fmla="*/ 14 w 16"/>
              <a:gd name="T11" fmla="*/ 16 h 16"/>
              <a:gd name="T12" fmla="*/ 16 w 16"/>
              <a:gd name="T13" fmla="*/ 14 h 16"/>
              <a:gd name="T14" fmla="*/ 16 w 16"/>
              <a:gd name="T15" fmla="*/ 2 h 16"/>
              <a:gd name="T16" fmla="*/ 14 w 16"/>
              <a:gd name="T17" fmla="*/ 0 h 16"/>
              <a:gd name="T18" fmla="*/ 12 w 16"/>
              <a:gd name="T19" fmla="*/ 12 h 16"/>
              <a:gd name="T20" fmla="*/ 4 w 16"/>
              <a:gd name="T21" fmla="*/ 12 h 16"/>
              <a:gd name="T22" fmla="*/ 4 w 16"/>
              <a:gd name="T23" fmla="*/ 4 h 16"/>
              <a:gd name="T24" fmla="*/ 12 w 16"/>
              <a:gd name="T25" fmla="*/ 4 h 16"/>
              <a:gd name="T26" fmla="*/ 12 w 16"/>
              <a:gd name="T27" fmla="*/ 12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6" h="16">
                <a:moveTo>
                  <a:pt x="14" y="0"/>
                </a:moveTo>
                <a:cubicBezTo>
                  <a:pt x="2" y="0"/>
                  <a:pt x="2" y="0"/>
                  <a:pt x="2" y="0"/>
                </a:cubicBezTo>
                <a:cubicBezTo>
                  <a:pt x="1" y="0"/>
                  <a:pt x="0" y="1"/>
                  <a:pt x="0" y="2"/>
                </a:cubicBezTo>
                <a:cubicBezTo>
                  <a:pt x="0" y="14"/>
                  <a:pt x="0" y="14"/>
                  <a:pt x="0" y="14"/>
                </a:cubicBezTo>
                <a:cubicBezTo>
                  <a:pt x="0" y="15"/>
                  <a:pt x="1" y="16"/>
                  <a:pt x="2" y="16"/>
                </a:cubicBezTo>
                <a:cubicBezTo>
                  <a:pt x="14" y="16"/>
                  <a:pt x="14" y="16"/>
                  <a:pt x="14" y="16"/>
                </a:cubicBezTo>
                <a:cubicBezTo>
                  <a:pt x="15" y="16"/>
                  <a:pt x="16" y="15"/>
                  <a:pt x="16" y="14"/>
                </a:cubicBezTo>
                <a:cubicBezTo>
                  <a:pt x="16" y="2"/>
                  <a:pt x="16" y="2"/>
                  <a:pt x="16" y="2"/>
                </a:cubicBezTo>
                <a:cubicBezTo>
                  <a:pt x="16" y="1"/>
                  <a:pt x="15" y="0"/>
                  <a:pt x="14" y="0"/>
                </a:cubicBezTo>
                <a:close/>
                <a:moveTo>
                  <a:pt x="12" y="12"/>
                </a:moveTo>
                <a:cubicBezTo>
                  <a:pt x="4" y="12"/>
                  <a:pt x="4" y="12"/>
                  <a:pt x="4" y="12"/>
                </a:cubicBezTo>
                <a:cubicBezTo>
                  <a:pt x="4" y="4"/>
                  <a:pt x="4" y="4"/>
                  <a:pt x="4" y="4"/>
                </a:cubicBezTo>
                <a:cubicBezTo>
                  <a:pt x="12" y="4"/>
                  <a:pt x="12" y="4"/>
                  <a:pt x="12" y="4"/>
                </a:cubicBezTo>
                <a:lnTo>
                  <a:pt x="12" y="12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0" name="Freeform 81"/>
          <p:cNvSpPr>
            <a:spLocks noEditPoints="1"/>
          </p:cNvSpPr>
          <p:nvPr/>
        </p:nvSpPr>
        <p:spPr bwMode="auto">
          <a:xfrm>
            <a:off x="2220913" y="4776788"/>
            <a:ext cx="47625" cy="107950"/>
          </a:xfrm>
          <a:custGeom>
            <a:avLst/>
            <a:gdLst>
              <a:gd name="T0" fmla="*/ 14 w 16"/>
              <a:gd name="T1" fmla="*/ 0 h 36"/>
              <a:gd name="T2" fmla="*/ 2 w 16"/>
              <a:gd name="T3" fmla="*/ 0 h 36"/>
              <a:gd name="T4" fmla="*/ 0 w 16"/>
              <a:gd name="T5" fmla="*/ 2 h 36"/>
              <a:gd name="T6" fmla="*/ 0 w 16"/>
              <a:gd name="T7" fmla="*/ 34 h 36"/>
              <a:gd name="T8" fmla="*/ 2 w 16"/>
              <a:gd name="T9" fmla="*/ 36 h 36"/>
              <a:gd name="T10" fmla="*/ 14 w 16"/>
              <a:gd name="T11" fmla="*/ 36 h 36"/>
              <a:gd name="T12" fmla="*/ 16 w 16"/>
              <a:gd name="T13" fmla="*/ 34 h 36"/>
              <a:gd name="T14" fmla="*/ 16 w 16"/>
              <a:gd name="T15" fmla="*/ 2 h 36"/>
              <a:gd name="T16" fmla="*/ 14 w 16"/>
              <a:gd name="T17" fmla="*/ 0 h 36"/>
              <a:gd name="T18" fmla="*/ 12 w 16"/>
              <a:gd name="T19" fmla="*/ 32 h 36"/>
              <a:gd name="T20" fmla="*/ 4 w 16"/>
              <a:gd name="T21" fmla="*/ 32 h 36"/>
              <a:gd name="T22" fmla="*/ 4 w 16"/>
              <a:gd name="T23" fmla="*/ 4 h 36"/>
              <a:gd name="T24" fmla="*/ 12 w 16"/>
              <a:gd name="T25" fmla="*/ 4 h 36"/>
              <a:gd name="T26" fmla="*/ 12 w 16"/>
              <a:gd name="T27" fmla="*/ 32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6" h="36">
                <a:moveTo>
                  <a:pt x="14" y="0"/>
                </a:moveTo>
                <a:cubicBezTo>
                  <a:pt x="2" y="0"/>
                  <a:pt x="2" y="0"/>
                  <a:pt x="2" y="0"/>
                </a:cubicBezTo>
                <a:cubicBezTo>
                  <a:pt x="1" y="0"/>
                  <a:pt x="0" y="1"/>
                  <a:pt x="0" y="2"/>
                </a:cubicBezTo>
                <a:cubicBezTo>
                  <a:pt x="0" y="34"/>
                  <a:pt x="0" y="34"/>
                  <a:pt x="0" y="34"/>
                </a:cubicBezTo>
                <a:cubicBezTo>
                  <a:pt x="0" y="35"/>
                  <a:pt x="1" y="36"/>
                  <a:pt x="2" y="36"/>
                </a:cubicBezTo>
                <a:cubicBezTo>
                  <a:pt x="14" y="36"/>
                  <a:pt x="14" y="36"/>
                  <a:pt x="14" y="36"/>
                </a:cubicBezTo>
                <a:cubicBezTo>
                  <a:pt x="15" y="36"/>
                  <a:pt x="16" y="35"/>
                  <a:pt x="16" y="34"/>
                </a:cubicBezTo>
                <a:cubicBezTo>
                  <a:pt x="16" y="2"/>
                  <a:pt x="16" y="2"/>
                  <a:pt x="16" y="2"/>
                </a:cubicBezTo>
                <a:cubicBezTo>
                  <a:pt x="16" y="1"/>
                  <a:pt x="15" y="0"/>
                  <a:pt x="14" y="0"/>
                </a:cubicBezTo>
                <a:close/>
                <a:moveTo>
                  <a:pt x="12" y="32"/>
                </a:moveTo>
                <a:cubicBezTo>
                  <a:pt x="4" y="32"/>
                  <a:pt x="4" y="32"/>
                  <a:pt x="4" y="32"/>
                </a:cubicBezTo>
                <a:cubicBezTo>
                  <a:pt x="4" y="4"/>
                  <a:pt x="4" y="4"/>
                  <a:pt x="4" y="4"/>
                </a:cubicBezTo>
                <a:cubicBezTo>
                  <a:pt x="12" y="4"/>
                  <a:pt x="12" y="4"/>
                  <a:pt x="12" y="4"/>
                </a:cubicBezTo>
                <a:lnTo>
                  <a:pt x="12" y="32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1" name="Freeform 82"/>
          <p:cNvSpPr>
            <a:spLocks noEditPoints="1"/>
          </p:cNvSpPr>
          <p:nvPr/>
        </p:nvSpPr>
        <p:spPr bwMode="auto">
          <a:xfrm>
            <a:off x="2776538" y="4459288"/>
            <a:ext cx="544513" cy="538163"/>
          </a:xfrm>
          <a:custGeom>
            <a:avLst/>
            <a:gdLst>
              <a:gd name="T0" fmla="*/ 180 w 180"/>
              <a:gd name="T1" fmla="*/ 89 h 178"/>
              <a:gd name="T2" fmla="*/ 180 w 180"/>
              <a:gd name="T3" fmla="*/ 89 h 178"/>
              <a:gd name="T4" fmla="*/ 155 w 180"/>
              <a:gd name="T5" fmla="*/ 27 h 178"/>
              <a:gd name="T6" fmla="*/ 91 w 180"/>
              <a:gd name="T7" fmla="*/ 0 h 178"/>
              <a:gd name="T8" fmla="*/ 29 w 180"/>
              <a:gd name="T9" fmla="*/ 25 h 178"/>
              <a:gd name="T10" fmla="*/ 0 w 180"/>
              <a:gd name="T11" fmla="*/ 89 h 178"/>
              <a:gd name="T12" fmla="*/ 1 w 180"/>
              <a:gd name="T13" fmla="*/ 89 h 178"/>
              <a:gd name="T14" fmla="*/ 26 w 180"/>
              <a:gd name="T15" fmla="*/ 150 h 178"/>
              <a:gd name="T16" fmla="*/ 27 w 180"/>
              <a:gd name="T17" fmla="*/ 151 h 178"/>
              <a:gd name="T18" fmla="*/ 29 w 180"/>
              <a:gd name="T19" fmla="*/ 153 h 178"/>
              <a:gd name="T20" fmla="*/ 91 w 180"/>
              <a:gd name="T21" fmla="*/ 178 h 178"/>
              <a:gd name="T22" fmla="*/ 155 w 180"/>
              <a:gd name="T23" fmla="*/ 151 h 178"/>
              <a:gd name="T24" fmla="*/ 155 w 180"/>
              <a:gd name="T25" fmla="*/ 151 h 178"/>
              <a:gd name="T26" fmla="*/ 23 w 180"/>
              <a:gd name="T27" fmla="*/ 89 h 178"/>
              <a:gd name="T28" fmla="*/ 46 w 180"/>
              <a:gd name="T29" fmla="*/ 48 h 178"/>
              <a:gd name="T30" fmla="*/ 44 w 180"/>
              <a:gd name="T31" fmla="*/ 40 h 178"/>
              <a:gd name="T32" fmla="*/ 88 w 180"/>
              <a:gd name="T33" fmla="*/ 29 h 178"/>
              <a:gd name="T34" fmla="*/ 92 w 180"/>
              <a:gd name="T35" fmla="*/ 21 h 178"/>
              <a:gd name="T36" fmla="*/ 129 w 180"/>
              <a:gd name="T37" fmla="*/ 47 h 178"/>
              <a:gd name="T38" fmla="*/ 140 w 180"/>
              <a:gd name="T39" fmla="*/ 42 h 178"/>
              <a:gd name="T40" fmla="*/ 148 w 180"/>
              <a:gd name="T41" fmla="*/ 89 h 178"/>
              <a:gd name="T42" fmla="*/ 160 w 180"/>
              <a:gd name="T43" fmla="*/ 93 h 178"/>
              <a:gd name="T44" fmla="*/ 23 w 180"/>
              <a:gd name="T45" fmla="*/ 93 h 178"/>
              <a:gd name="T46" fmla="*/ 28 w 180"/>
              <a:gd name="T47" fmla="*/ 89 h 178"/>
              <a:gd name="T48" fmla="*/ 140 w 180"/>
              <a:gd name="T49" fmla="*/ 36 h 178"/>
              <a:gd name="T50" fmla="*/ 92 w 180"/>
              <a:gd name="T51" fmla="*/ 17 h 178"/>
              <a:gd name="T52" fmla="*/ 92 w 180"/>
              <a:gd name="T53" fmla="*/ 8 h 178"/>
              <a:gd name="T54" fmla="*/ 140 w 180"/>
              <a:gd name="T55" fmla="*/ 36 h 178"/>
              <a:gd name="T56" fmla="*/ 142 w 180"/>
              <a:gd name="T57" fmla="*/ 141 h 178"/>
              <a:gd name="T58" fmla="*/ 146 w 180"/>
              <a:gd name="T59" fmla="*/ 148 h 178"/>
              <a:gd name="T60" fmla="*/ 92 w 180"/>
              <a:gd name="T61" fmla="*/ 162 h 178"/>
              <a:gd name="T62" fmla="*/ 143 w 180"/>
              <a:gd name="T63" fmla="*/ 140 h 178"/>
              <a:gd name="T64" fmla="*/ 164 w 180"/>
              <a:gd name="T65" fmla="*/ 93 h 178"/>
              <a:gd name="T66" fmla="*/ 149 w 180"/>
              <a:gd name="T67" fmla="*/ 145 h 178"/>
              <a:gd name="T68" fmla="*/ 172 w 180"/>
              <a:gd name="T69" fmla="*/ 89 h 178"/>
              <a:gd name="T70" fmla="*/ 164 w 180"/>
              <a:gd name="T71" fmla="*/ 89 h 178"/>
              <a:gd name="T72" fmla="*/ 143 w 180"/>
              <a:gd name="T73" fmla="*/ 39 h 178"/>
              <a:gd name="T74" fmla="*/ 149 w 180"/>
              <a:gd name="T75" fmla="*/ 33 h 178"/>
              <a:gd name="T76" fmla="*/ 88 w 180"/>
              <a:gd name="T77" fmla="*/ 8 h 178"/>
              <a:gd name="T78" fmla="*/ 88 w 180"/>
              <a:gd name="T79" fmla="*/ 17 h 178"/>
              <a:gd name="T80" fmla="*/ 41 w 180"/>
              <a:gd name="T81" fmla="*/ 37 h 178"/>
              <a:gd name="T82" fmla="*/ 88 w 180"/>
              <a:gd name="T83" fmla="*/ 8 h 178"/>
              <a:gd name="T84" fmla="*/ 31 w 180"/>
              <a:gd name="T85" fmla="*/ 33 h 178"/>
              <a:gd name="T86" fmla="*/ 38 w 180"/>
              <a:gd name="T87" fmla="*/ 40 h 178"/>
              <a:gd name="T88" fmla="*/ 19 w 180"/>
              <a:gd name="T89" fmla="*/ 89 h 178"/>
              <a:gd name="T90" fmla="*/ 9 w 180"/>
              <a:gd name="T91" fmla="*/ 89 h 178"/>
              <a:gd name="T92" fmla="*/ 19 w 180"/>
              <a:gd name="T93" fmla="*/ 93 h 178"/>
              <a:gd name="T94" fmla="*/ 40 w 180"/>
              <a:gd name="T95" fmla="*/ 141 h 178"/>
              <a:gd name="T96" fmla="*/ 32 w 180"/>
              <a:gd name="T97" fmla="*/ 145 h 178"/>
              <a:gd name="T98" fmla="*/ 40 w 180"/>
              <a:gd name="T99" fmla="*/ 141 h 178"/>
              <a:gd name="T100" fmla="*/ 91 w 180"/>
              <a:gd name="T101" fmla="*/ 162 h 178"/>
              <a:gd name="T102" fmla="*/ 88 w 180"/>
              <a:gd name="T103" fmla="*/ 170 h 178"/>
              <a:gd name="T104" fmla="*/ 40 w 180"/>
              <a:gd name="T105" fmla="*/ 141 h 1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80" h="178">
                <a:moveTo>
                  <a:pt x="180" y="91"/>
                </a:moveTo>
                <a:cubicBezTo>
                  <a:pt x="180" y="89"/>
                  <a:pt x="180" y="89"/>
                  <a:pt x="180" y="89"/>
                </a:cubicBezTo>
                <a:cubicBezTo>
                  <a:pt x="180" y="89"/>
                  <a:pt x="180" y="89"/>
                  <a:pt x="180" y="89"/>
                </a:cubicBezTo>
                <a:cubicBezTo>
                  <a:pt x="180" y="89"/>
                  <a:pt x="180" y="89"/>
                  <a:pt x="180" y="89"/>
                </a:cubicBezTo>
                <a:cubicBezTo>
                  <a:pt x="180" y="65"/>
                  <a:pt x="170" y="43"/>
                  <a:pt x="155" y="27"/>
                </a:cubicBezTo>
                <a:cubicBezTo>
                  <a:pt x="155" y="27"/>
                  <a:pt x="155" y="27"/>
                  <a:pt x="155" y="27"/>
                </a:cubicBezTo>
                <a:cubicBezTo>
                  <a:pt x="154" y="26"/>
                  <a:pt x="154" y="26"/>
                  <a:pt x="154" y="26"/>
                </a:cubicBezTo>
                <a:cubicBezTo>
                  <a:pt x="138" y="10"/>
                  <a:pt x="116" y="0"/>
                  <a:pt x="91" y="0"/>
                </a:cubicBezTo>
                <a:cubicBezTo>
                  <a:pt x="66" y="0"/>
                  <a:pt x="45" y="9"/>
                  <a:pt x="29" y="25"/>
                </a:cubicBezTo>
                <a:cubicBezTo>
                  <a:pt x="29" y="25"/>
                  <a:pt x="29" y="25"/>
                  <a:pt x="29" y="25"/>
                </a:cubicBezTo>
                <a:cubicBezTo>
                  <a:pt x="27" y="25"/>
                  <a:pt x="27" y="25"/>
                  <a:pt x="27" y="25"/>
                </a:cubicBezTo>
                <a:cubicBezTo>
                  <a:pt x="11" y="41"/>
                  <a:pt x="0" y="64"/>
                  <a:pt x="0" y="89"/>
                </a:cubicBezTo>
                <a:cubicBezTo>
                  <a:pt x="0" y="89"/>
                  <a:pt x="0" y="89"/>
                  <a:pt x="0" y="89"/>
                </a:cubicBezTo>
                <a:cubicBezTo>
                  <a:pt x="1" y="89"/>
                  <a:pt x="1" y="89"/>
                  <a:pt x="1" y="89"/>
                </a:cubicBezTo>
                <a:cubicBezTo>
                  <a:pt x="1" y="93"/>
                  <a:pt x="1" y="93"/>
                  <a:pt x="1" y="93"/>
                </a:cubicBezTo>
                <a:cubicBezTo>
                  <a:pt x="2" y="115"/>
                  <a:pt x="11" y="135"/>
                  <a:pt x="26" y="150"/>
                </a:cubicBezTo>
                <a:cubicBezTo>
                  <a:pt x="26" y="150"/>
                  <a:pt x="26" y="150"/>
                  <a:pt x="26" y="150"/>
                </a:cubicBezTo>
                <a:cubicBezTo>
                  <a:pt x="27" y="151"/>
                  <a:pt x="27" y="151"/>
                  <a:pt x="27" y="151"/>
                </a:cubicBezTo>
                <a:cubicBezTo>
                  <a:pt x="27" y="152"/>
                  <a:pt x="28" y="152"/>
                  <a:pt x="28" y="153"/>
                </a:cubicBezTo>
                <a:cubicBezTo>
                  <a:pt x="29" y="153"/>
                  <a:pt x="29" y="153"/>
                  <a:pt x="29" y="153"/>
                </a:cubicBezTo>
                <a:cubicBezTo>
                  <a:pt x="29" y="153"/>
                  <a:pt x="29" y="153"/>
                  <a:pt x="29" y="153"/>
                </a:cubicBezTo>
                <a:cubicBezTo>
                  <a:pt x="45" y="169"/>
                  <a:pt x="67" y="178"/>
                  <a:pt x="91" y="178"/>
                </a:cubicBezTo>
                <a:cubicBezTo>
                  <a:pt x="116" y="178"/>
                  <a:pt x="138" y="168"/>
                  <a:pt x="155" y="151"/>
                </a:cubicBezTo>
                <a:cubicBezTo>
                  <a:pt x="155" y="151"/>
                  <a:pt x="155" y="151"/>
                  <a:pt x="155" y="151"/>
                </a:cubicBezTo>
                <a:cubicBezTo>
                  <a:pt x="155" y="151"/>
                  <a:pt x="155" y="151"/>
                  <a:pt x="155" y="151"/>
                </a:cubicBezTo>
                <a:cubicBezTo>
                  <a:pt x="155" y="151"/>
                  <a:pt x="155" y="151"/>
                  <a:pt x="155" y="151"/>
                </a:cubicBezTo>
                <a:cubicBezTo>
                  <a:pt x="170" y="135"/>
                  <a:pt x="179" y="114"/>
                  <a:pt x="180" y="91"/>
                </a:cubicBezTo>
                <a:close/>
                <a:moveTo>
                  <a:pt x="23" y="89"/>
                </a:moveTo>
                <a:cubicBezTo>
                  <a:pt x="23" y="71"/>
                  <a:pt x="30" y="55"/>
                  <a:pt x="41" y="43"/>
                </a:cubicBezTo>
                <a:cubicBezTo>
                  <a:pt x="46" y="48"/>
                  <a:pt x="46" y="48"/>
                  <a:pt x="46" y="48"/>
                </a:cubicBezTo>
                <a:cubicBezTo>
                  <a:pt x="49" y="45"/>
                  <a:pt x="49" y="45"/>
                  <a:pt x="49" y="45"/>
                </a:cubicBezTo>
                <a:cubicBezTo>
                  <a:pt x="44" y="40"/>
                  <a:pt x="44" y="40"/>
                  <a:pt x="44" y="40"/>
                </a:cubicBezTo>
                <a:cubicBezTo>
                  <a:pt x="55" y="29"/>
                  <a:pt x="71" y="22"/>
                  <a:pt x="88" y="21"/>
                </a:cubicBezTo>
                <a:cubicBezTo>
                  <a:pt x="88" y="29"/>
                  <a:pt x="88" y="29"/>
                  <a:pt x="88" y="29"/>
                </a:cubicBezTo>
                <a:cubicBezTo>
                  <a:pt x="92" y="29"/>
                  <a:pt x="92" y="29"/>
                  <a:pt x="92" y="29"/>
                </a:cubicBezTo>
                <a:cubicBezTo>
                  <a:pt x="92" y="21"/>
                  <a:pt x="92" y="21"/>
                  <a:pt x="92" y="21"/>
                </a:cubicBezTo>
                <a:cubicBezTo>
                  <a:pt x="109" y="21"/>
                  <a:pt x="125" y="28"/>
                  <a:pt x="137" y="39"/>
                </a:cubicBezTo>
                <a:cubicBezTo>
                  <a:pt x="129" y="47"/>
                  <a:pt x="129" y="47"/>
                  <a:pt x="129" y="47"/>
                </a:cubicBezTo>
                <a:cubicBezTo>
                  <a:pt x="132" y="50"/>
                  <a:pt x="132" y="50"/>
                  <a:pt x="132" y="50"/>
                </a:cubicBezTo>
                <a:cubicBezTo>
                  <a:pt x="140" y="42"/>
                  <a:pt x="140" y="42"/>
                  <a:pt x="140" y="42"/>
                </a:cubicBezTo>
                <a:cubicBezTo>
                  <a:pt x="152" y="54"/>
                  <a:pt x="160" y="71"/>
                  <a:pt x="160" y="89"/>
                </a:cubicBezTo>
                <a:cubicBezTo>
                  <a:pt x="148" y="89"/>
                  <a:pt x="148" y="89"/>
                  <a:pt x="148" y="89"/>
                </a:cubicBezTo>
                <a:cubicBezTo>
                  <a:pt x="148" y="93"/>
                  <a:pt x="148" y="93"/>
                  <a:pt x="148" y="93"/>
                </a:cubicBezTo>
                <a:cubicBezTo>
                  <a:pt x="160" y="93"/>
                  <a:pt x="160" y="93"/>
                  <a:pt x="160" y="93"/>
                </a:cubicBezTo>
                <a:cubicBezTo>
                  <a:pt x="158" y="129"/>
                  <a:pt x="128" y="158"/>
                  <a:pt x="91" y="158"/>
                </a:cubicBezTo>
                <a:cubicBezTo>
                  <a:pt x="55" y="158"/>
                  <a:pt x="25" y="129"/>
                  <a:pt x="23" y="93"/>
                </a:cubicBezTo>
                <a:cubicBezTo>
                  <a:pt x="28" y="93"/>
                  <a:pt x="28" y="93"/>
                  <a:pt x="28" y="93"/>
                </a:cubicBezTo>
                <a:cubicBezTo>
                  <a:pt x="28" y="89"/>
                  <a:pt x="28" y="89"/>
                  <a:pt x="28" y="89"/>
                </a:cubicBezTo>
                <a:lnTo>
                  <a:pt x="23" y="89"/>
                </a:lnTo>
                <a:close/>
                <a:moveTo>
                  <a:pt x="140" y="36"/>
                </a:moveTo>
                <a:cubicBezTo>
                  <a:pt x="140" y="36"/>
                  <a:pt x="140" y="36"/>
                  <a:pt x="140" y="36"/>
                </a:cubicBezTo>
                <a:cubicBezTo>
                  <a:pt x="127" y="24"/>
                  <a:pt x="111" y="17"/>
                  <a:pt x="92" y="17"/>
                </a:cubicBezTo>
                <a:cubicBezTo>
                  <a:pt x="92" y="17"/>
                  <a:pt x="92" y="17"/>
                  <a:pt x="92" y="17"/>
                </a:cubicBezTo>
                <a:cubicBezTo>
                  <a:pt x="92" y="8"/>
                  <a:pt x="92" y="8"/>
                  <a:pt x="92" y="8"/>
                </a:cubicBezTo>
                <a:cubicBezTo>
                  <a:pt x="113" y="8"/>
                  <a:pt x="132" y="16"/>
                  <a:pt x="146" y="30"/>
                </a:cubicBezTo>
                <a:lnTo>
                  <a:pt x="140" y="36"/>
                </a:lnTo>
                <a:close/>
                <a:moveTo>
                  <a:pt x="92" y="162"/>
                </a:moveTo>
                <a:cubicBezTo>
                  <a:pt x="111" y="162"/>
                  <a:pt x="129" y="154"/>
                  <a:pt x="142" y="141"/>
                </a:cubicBezTo>
                <a:cubicBezTo>
                  <a:pt x="141" y="143"/>
                  <a:pt x="141" y="143"/>
                  <a:pt x="141" y="143"/>
                </a:cubicBezTo>
                <a:cubicBezTo>
                  <a:pt x="146" y="148"/>
                  <a:pt x="146" y="148"/>
                  <a:pt x="146" y="148"/>
                </a:cubicBezTo>
                <a:cubicBezTo>
                  <a:pt x="132" y="161"/>
                  <a:pt x="113" y="170"/>
                  <a:pt x="92" y="170"/>
                </a:cubicBezTo>
                <a:cubicBezTo>
                  <a:pt x="92" y="162"/>
                  <a:pt x="92" y="162"/>
                  <a:pt x="92" y="162"/>
                </a:cubicBezTo>
                <a:close/>
                <a:moveTo>
                  <a:pt x="144" y="140"/>
                </a:moveTo>
                <a:cubicBezTo>
                  <a:pt x="143" y="140"/>
                  <a:pt x="143" y="140"/>
                  <a:pt x="143" y="140"/>
                </a:cubicBezTo>
                <a:cubicBezTo>
                  <a:pt x="155" y="128"/>
                  <a:pt x="163" y="111"/>
                  <a:pt x="164" y="93"/>
                </a:cubicBezTo>
                <a:cubicBezTo>
                  <a:pt x="164" y="93"/>
                  <a:pt x="164" y="93"/>
                  <a:pt x="164" y="93"/>
                </a:cubicBezTo>
                <a:cubicBezTo>
                  <a:pt x="172" y="93"/>
                  <a:pt x="172" y="93"/>
                  <a:pt x="172" y="93"/>
                </a:cubicBezTo>
                <a:cubicBezTo>
                  <a:pt x="171" y="113"/>
                  <a:pt x="162" y="131"/>
                  <a:pt x="149" y="145"/>
                </a:cubicBezTo>
                <a:lnTo>
                  <a:pt x="144" y="140"/>
                </a:lnTo>
                <a:close/>
                <a:moveTo>
                  <a:pt x="172" y="89"/>
                </a:moveTo>
                <a:cubicBezTo>
                  <a:pt x="172" y="89"/>
                  <a:pt x="172" y="89"/>
                  <a:pt x="172" y="89"/>
                </a:cubicBezTo>
                <a:cubicBezTo>
                  <a:pt x="164" y="89"/>
                  <a:pt x="164" y="89"/>
                  <a:pt x="164" y="89"/>
                </a:cubicBezTo>
                <a:cubicBezTo>
                  <a:pt x="164" y="89"/>
                  <a:pt x="164" y="89"/>
                  <a:pt x="164" y="89"/>
                </a:cubicBezTo>
                <a:cubicBezTo>
                  <a:pt x="164" y="69"/>
                  <a:pt x="156" y="52"/>
                  <a:pt x="143" y="39"/>
                </a:cubicBezTo>
                <a:cubicBezTo>
                  <a:pt x="143" y="39"/>
                  <a:pt x="143" y="39"/>
                  <a:pt x="143" y="39"/>
                </a:cubicBezTo>
                <a:cubicBezTo>
                  <a:pt x="149" y="33"/>
                  <a:pt x="149" y="33"/>
                  <a:pt x="149" y="33"/>
                </a:cubicBezTo>
                <a:cubicBezTo>
                  <a:pt x="163" y="47"/>
                  <a:pt x="172" y="67"/>
                  <a:pt x="172" y="89"/>
                </a:cubicBezTo>
                <a:close/>
                <a:moveTo>
                  <a:pt x="88" y="8"/>
                </a:moveTo>
                <a:cubicBezTo>
                  <a:pt x="88" y="17"/>
                  <a:pt x="88" y="17"/>
                  <a:pt x="88" y="17"/>
                </a:cubicBezTo>
                <a:cubicBezTo>
                  <a:pt x="88" y="17"/>
                  <a:pt x="88" y="17"/>
                  <a:pt x="88" y="17"/>
                </a:cubicBezTo>
                <a:cubicBezTo>
                  <a:pt x="70" y="18"/>
                  <a:pt x="53" y="25"/>
                  <a:pt x="41" y="37"/>
                </a:cubicBezTo>
                <a:cubicBezTo>
                  <a:pt x="41" y="37"/>
                  <a:pt x="41" y="37"/>
                  <a:pt x="41" y="37"/>
                </a:cubicBezTo>
                <a:cubicBezTo>
                  <a:pt x="34" y="30"/>
                  <a:pt x="34" y="30"/>
                  <a:pt x="34" y="30"/>
                </a:cubicBezTo>
                <a:cubicBezTo>
                  <a:pt x="48" y="17"/>
                  <a:pt x="67" y="8"/>
                  <a:pt x="88" y="8"/>
                </a:cubicBezTo>
                <a:close/>
                <a:moveTo>
                  <a:pt x="9" y="89"/>
                </a:moveTo>
                <a:cubicBezTo>
                  <a:pt x="9" y="67"/>
                  <a:pt x="18" y="48"/>
                  <a:pt x="31" y="33"/>
                </a:cubicBezTo>
                <a:cubicBezTo>
                  <a:pt x="38" y="40"/>
                  <a:pt x="38" y="40"/>
                  <a:pt x="38" y="40"/>
                </a:cubicBezTo>
                <a:cubicBezTo>
                  <a:pt x="38" y="40"/>
                  <a:pt x="38" y="40"/>
                  <a:pt x="38" y="40"/>
                </a:cubicBezTo>
                <a:cubicBezTo>
                  <a:pt x="26" y="53"/>
                  <a:pt x="19" y="70"/>
                  <a:pt x="19" y="89"/>
                </a:cubicBezTo>
                <a:cubicBezTo>
                  <a:pt x="19" y="89"/>
                  <a:pt x="19" y="89"/>
                  <a:pt x="19" y="89"/>
                </a:cubicBezTo>
                <a:cubicBezTo>
                  <a:pt x="9" y="89"/>
                  <a:pt x="9" y="89"/>
                  <a:pt x="9" y="89"/>
                </a:cubicBezTo>
                <a:cubicBezTo>
                  <a:pt x="9" y="89"/>
                  <a:pt x="9" y="89"/>
                  <a:pt x="9" y="89"/>
                </a:cubicBezTo>
                <a:close/>
                <a:moveTo>
                  <a:pt x="10" y="93"/>
                </a:moveTo>
                <a:cubicBezTo>
                  <a:pt x="19" y="93"/>
                  <a:pt x="19" y="93"/>
                  <a:pt x="19" y="93"/>
                </a:cubicBezTo>
                <a:cubicBezTo>
                  <a:pt x="19" y="93"/>
                  <a:pt x="19" y="93"/>
                  <a:pt x="19" y="93"/>
                </a:cubicBezTo>
                <a:cubicBezTo>
                  <a:pt x="20" y="112"/>
                  <a:pt x="28" y="128"/>
                  <a:pt x="40" y="141"/>
                </a:cubicBezTo>
                <a:cubicBezTo>
                  <a:pt x="38" y="139"/>
                  <a:pt x="38" y="139"/>
                  <a:pt x="38" y="139"/>
                </a:cubicBezTo>
                <a:cubicBezTo>
                  <a:pt x="32" y="145"/>
                  <a:pt x="32" y="145"/>
                  <a:pt x="32" y="145"/>
                </a:cubicBezTo>
                <a:cubicBezTo>
                  <a:pt x="19" y="131"/>
                  <a:pt x="11" y="113"/>
                  <a:pt x="10" y="93"/>
                </a:cubicBezTo>
                <a:close/>
                <a:moveTo>
                  <a:pt x="40" y="141"/>
                </a:moveTo>
                <a:cubicBezTo>
                  <a:pt x="40" y="141"/>
                  <a:pt x="40" y="141"/>
                  <a:pt x="40" y="141"/>
                </a:cubicBezTo>
                <a:cubicBezTo>
                  <a:pt x="53" y="154"/>
                  <a:pt x="71" y="162"/>
                  <a:pt x="91" y="162"/>
                </a:cubicBezTo>
                <a:cubicBezTo>
                  <a:pt x="88" y="162"/>
                  <a:pt x="88" y="162"/>
                  <a:pt x="88" y="162"/>
                </a:cubicBezTo>
                <a:cubicBezTo>
                  <a:pt x="88" y="170"/>
                  <a:pt x="88" y="170"/>
                  <a:pt x="88" y="170"/>
                </a:cubicBezTo>
                <a:cubicBezTo>
                  <a:pt x="67" y="169"/>
                  <a:pt x="48" y="161"/>
                  <a:pt x="34" y="147"/>
                </a:cubicBezTo>
                <a:lnTo>
                  <a:pt x="40" y="141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2" name="Freeform 83"/>
          <p:cNvSpPr>
            <a:spLocks noEditPoints="1"/>
          </p:cNvSpPr>
          <p:nvPr/>
        </p:nvSpPr>
        <p:spPr bwMode="auto">
          <a:xfrm>
            <a:off x="2933701" y="4610101"/>
            <a:ext cx="176213" cy="177800"/>
          </a:xfrm>
          <a:custGeom>
            <a:avLst/>
            <a:gdLst>
              <a:gd name="T0" fmla="*/ 23 w 58"/>
              <a:gd name="T1" fmla="*/ 45 h 59"/>
              <a:gd name="T2" fmla="*/ 40 w 58"/>
              <a:gd name="T3" fmla="*/ 59 h 59"/>
              <a:gd name="T4" fmla="*/ 58 w 58"/>
              <a:gd name="T5" fmla="*/ 41 h 59"/>
              <a:gd name="T6" fmla="*/ 46 w 58"/>
              <a:gd name="T7" fmla="*/ 24 h 59"/>
              <a:gd name="T8" fmla="*/ 5 w 58"/>
              <a:gd name="T9" fmla="*/ 0 h 59"/>
              <a:gd name="T10" fmla="*/ 3 w 58"/>
              <a:gd name="T11" fmla="*/ 1 h 59"/>
              <a:gd name="T12" fmla="*/ 1 w 58"/>
              <a:gd name="T13" fmla="*/ 3 h 59"/>
              <a:gd name="T14" fmla="*/ 1 w 58"/>
              <a:gd name="T15" fmla="*/ 5 h 59"/>
              <a:gd name="T16" fmla="*/ 23 w 58"/>
              <a:gd name="T17" fmla="*/ 45 h 59"/>
              <a:gd name="T18" fmla="*/ 40 w 58"/>
              <a:gd name="T19" fmla="*/ 51 h 59"/>
              <a:gd name="T20" fmla="*/ 30 w 58"/>
              <a:gd name="T21" fmla="*/ 41 h 59"/>
              <a:gd name="T22" fmla="*/ 40 w 58"/>
              <a:gd name="T23" fmla="*/ 31 h 59"/>
              <a:gd name="T24" fmla="*/ 50 w 58"/>
              <a:gd name="T25" fmla="*/ 41 h 59"/>
              <a:gd name="T26" fmla="*/ 40 w 58"/>
              <a:gd name="T27" fmla="*/ 51 h 59"/>
              <a:gd name="T28" fmla="*/ 37 w 58"/>
              <a:gd name="T29" fmla="*/ 23 h 59"/>
              <a:gd name="T30" fmla="*/ 23 w 58"/>
              <a:gd name="T31" fmla="*/ 37 h 59"/>
              <a:gd name="T32" fmla="*/ 5 w 58"/>
              <a:gd name="T33" fmla="*/ 5 h 59"/>
              <a:gd name="T34" fmla="*/ 37 w 58"/>
              <a:gd name="T35" fmla="*/ 23 h 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58" h="59">
                <a:moveTo>
                  <a:pt x="23" y="45"/>
                </a:moveTo>
                <a:cubicBezTo>
                  <a:pt x="25" y="53"/>
                  <a:pt x="32" y="59"/>
                  <a:pt x="40" y="59"/>
                </a:cubicBezTo>
                <a:cubicBezTo>
                  <a:pt x="50" y="59"/>
                  <a:pt x="58" y="51"/>
                  <a:pt x="58" y="41"/>
                </a:cubicBezTo>
                <a:cubicBezTo>
                  <a:pt x="58" y="33"/>
                  <a:pt x="53" y="27"/>
                  <a:pt x="46" y="24"/>
                </a:cubicBezTo>
                <a:cubicBezTo>
                  <a:pt x="5" y="0"/>
                  <a:pt x="5" y="0"/>
                  <a:pt x="5" y="0"/>
                </a:cubicBezTo>
                <a:cubicBezTo>
                  <a:pt x="5" y="0"/>
                  <a:pt x="4" y="0"/>
                  <a:pt x="3" y="1"/>
                </a:cubicBezTo>
                <a:cubicBezTo>
                  <a:pt x="1" y="3"/>
                  <a:pt x="1" y="3"/>
                  <a:pt x="1" y="3"/>
                </a:cubicBezTo>
                <a:cubicBezTo>
                  <a:pt x="0" y="4"/>
                  <a:pt x="0" y="5"/>
                  <a:pt x="1" y="5"/>
                </a:cubicBezTo>
                <a:lnTo>
                  <a:pt x="23" y="45"/>
                </a:lnTo>
                <a:close/>
                <a:moveTo>
                  <a:pt x="40" y="51"/>
                </a:moveTo>
                <a:cubicBezTo>
                  <a:pt x="34" y="51"/>
                  <a:pt x="30" y="46"/>
                  <a:pt x="30" y="41"/>
                </a:cubicBezTo>
                <a:cubicBezTo>
                  <a:pt x="30" y="35"/>
                  <a:pt x="34" y="31"/>
                  <a:pt x="40" y="31"/>
                </a:cubicBezTo>
                <a:cubicBezTo>
                  <a:pt x="45" y="31"/>
                  <a:pt x="50" y="35"/>
                  <a:pt x="50" y="41"/>
                </a:cubicBezTo>
                <a:cubicBezTo>
                  <a:pt x="50" y="46"/>
                  <a:pt x="45" y="51"/>
                  <a:pt x="40" y="51"/>
                </a:cubicBezTo>
                <a:close/>
                <a:moveTo>
                  <a:pt x="37" y="23"/>
                </a:moveTo>
                <a:cubicBezTo>
                  <a:pt x="30" y="25"/>
                  <a:pt x="24" y="30"/>
                  <a:pt x="23" y="37"/>
                </a:cubicBezTo>
                <a:cubicBezTo>
                  <a:pt x="5" y="5"/>
                  <a:pt x="5" y="5"/>
                  <a:pt x="5" y="5"/>
                </a:cubicBezTo>
                <a:lnTo>
                  <a:pt x="37" y="23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3" name="Freeform 84"/>
          <p:cNvSpPr>
            <a:spLocks noEditPoints="1"/>
          </p:cNvSpPr>
          <p:nvPr/>
        </p:nvSpPr>
        <p:spPr bwMode="auto">
          <a:xfrm>
            <a:off x="3708401" y="4449763"/>
            <a:ext cx="73025" cy="544513"/>
          </a:xfrm>
          <a:custGeom>
            <a:avLst/>
            <a:gdLst>
              <a:gd name="T0" fmla="*/ 12 w 24"/>
              <a:gd name="T1" fmla="*/ 0 h 180"/>
              <a:gd name="T2" fmla="*/ 0 w 24"/>
              <a:gd name="T3" fmla="*/ 12 h 180"/>
              <a:gd name="T4" fmla="*/ 0 w 24"/>
              <a:gd name="T5" fmla="*/ 168 h 180"/>
              <a:gd name="T6" fmla="*/ 12 w 24"/>
              <a:gd name="T7" fmla="*/ 180 h 180"/>
              <a:gd name="T8" fmla="*/ 24 w 24"/>
              <a:gd name="T9" fmla="*/ 168 h 180"/>
              <a:gd name="T10" fmla="*/ 24 w 24"/>
              <a:gd name="T11" fmla="*/ 12 h 180"/>
              <a:gd name="T12" fmla="*/ 12 w 24"/>
              <a:gd name="T13" fmla="*/ 0 h 180"/>
              <a:gd name="T14" fmla="*/ 16 w 24"/>
              <a:gd name="T15" fmla="*/ 168 h 180"/>
              <a:gd name="T16" fmla="*/ 12 w 24"/>
              <a:gd name="T17" fmla="*/ 172 h 180"/>
              <a:gd name="T18" fmla="*/ 8 w 24"/>
              <a:gd name="T19" fmla="*/ 168 h 180"/>
              <a:gd name="T20" fmla="*/ 8 w 24"/>
              <a:gd name="T21" fmla="*/ 12 h 180"/>
              <a:gd name="T22" fmla="*/ 12 w 24"/>
              <a:gd name="T23" fmla="*/ 8 h 180"/>
              <a:gd name="T24" fmla="*/ 16 w 24"/>
              <a:gd name="T25" fmla="*/ 12 h 180"/>
              <a:gd name="T26" fmla="*/ 16 w 24"/>
              <a:gd name="T27" fmla="*/ 168 h 1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24" h="180">
                <a:moveTo>
                  <a:pt x="12" y="0"/>
                </a:moveTo>
                <a:cubicBezTo>
                  <a:pt x="5" y="0"/>
                  <a:pt x="0" y="5"/>
                  <a:pt x="0" y="12"/>
                </a:cubicBezTo>
                <a:cubicBezTo>
                  <a:pt x="0" y="168"/>
                  <a:pt x="0" y="168"/>
                  <a:pt x="0" y="168"/>
                </a:cubicBezTo>
                <a:cubicBezTo>
                  <a:pt x="0" y="175"/>
                  <a:pt x="5" y="180"/>
                  <a:pt x="12" y="180"/>
                </a:cubicBezTo>
                <a:cubicBezTo>
                  <a:pt x="19" y="180"/>
                  <a:pt x="24" y="175"/>
                  <a:pt x="24" y="168"/>
                </a:cubicBezTo>
                <a:cubicBezTo>
                  <a:pt x="24" y="12"/>
                  <a:pt x="24" y="12"/>
                  <a:pt x="24" y="12"/>
                </a:cubicBezTo>
                <a:cubicBezTo>
                  <a:pt x="24" y="5"/>
                  <a:pt x="19" y="0"/>
                  <a:pt x="12" y="0"/>
                </a:cubicBezTo>
                <a:close/>
                <a:moveTo>
                  <a:pt x="16" y="168"/>
                </a:moveTo>
                <a:cubicBezTo>
                  <a:pt x="16" y="170"/>
                  <a:pt x="14" y="172"/>
                  <a:pt x="12" y="172"/>
                </a:cubicBezTo>
                <a:cubicBezTo>
                  <a:pt x="10" y="172"/>
                  <a:pt x="8" y="170"/>
                  <a:pt x="8" y="168"/>
                </a:cubicBezTo>
                <a:cubicBezTo>
                  <a:pt x="8" y="12"/>
                  <a:pt x="8" y="12"/>
                  <a:pt x="8" y="12"/>
                </a:cubicBezTo>
                <a:cubicBezTo>
                  <a:pt x="8" y="10"/>
                  <a:pt x="10" y="8"/>
                  <a:pt x="12" y="8"/>
                </a:cubicBezTo>
                <a:cubicBezTo>
                  <a:pt x="14" y="8"/>
                  <a:pt x="16" y="10"/>
                  <a:pt x="16" y="12"/>
                </a:cubicBezTo>
                <a:lnTo>
                  <a:pt x="16" y="168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4" name="Freeform 85"/>
          <p:cNvSpPr>
            <a:spLocks noEditPoints="1"/>
          </p:cNvSpPr>
          <p:nvPr/>
        </p:nvSpPr>
        <p:spPr bwMode="auto">
          <a:xfrm>
            <a:off x="3805238" y="4449763"/>
            <a:ext cx="338138" cy="290513"/>
          </a:xfrm>
          <a:custGeom>
            <a:avLst/>
            <a:gdLst>
              <a:gd name="T0" fmla="*/ 109 w 112"/>
              <a:gd name="T1" fmla="*/ 6 h 96"/>
              <a:gd name="T2" fmla="*/ 105 w 112"/>
              <a:gd name="T3" fmla="*/ 7 h 96"/>
              <a:gd name="T4" fmla="*/ 84 w 112"/>
              <a:gd name="T5" fmla="*/ 16 h 96"/>
              <a:gd name="T6" fmla="*/ 61 w 112"/>
              <a:gd name="T7" fmla="*/ 10 h 96"/>
              <a:gd name="T8" fmla="*/ 20 w 112"/>
              <a:gd name="T9" fmla="*/ 0 h 96"/>
              <a:gd name="T10" fmla="*/ 3 w 112"/>
              <a:gd name="T11" fmla="*/ 3 h 96"/>
              <a:gd name="T12" fmla="*/ 0 w 112"/>
              <a:gd name="T13" fmla="*/ 7 h 96"/>
              <a:gd name="T14" fmla="*/ 0 w 112"/>
              <a:gd name="T15" fmla="*/ 79 h 96"/>
              <a:gd name="T16" fmla="*/ 2 w 112"/>
              <a:gd name="T17" fmla="*/ 82 h 96"/>
              <a:gd name="T18" fmla="*/ 5 w 112"/>
              <a:gd name="T19" fmla="*/ 83 h 96"/>
              <a:gd name="T20" fmla="*/ 20 w 112"/>
              <a:gd name="T21" fmla="*/ 80 h 96"/>
              <a:gd name="T22" fmla="*/ 58 w 112"/>
              <a:gd name="T23" fmla="*/ 90 h 96"/>
              <a:gd name="T24" fmla="*/ 84 w 112"/>
              <a:gd name="T25" fmla="*/ 96 h 96"/>
              <a:gd name="T26" fmla="*/ 111 w 112"/>
              <a:gd name="T27" fmla="*/ 85 h 96"/>
              <a:gd name="T28" fmla="*/ 112 w 112"/>
              <a:gd name="T29" fmla="*/ 82 h 96"/>
              <a:gd name="T30" fmla="*/ 112 w 112"/>
              <a:gd name="T31" fmla="*/ 10 h 96"/>
              <a:gd name="T32" fmla="*/ 109 w 112"/>
              <a:gd name="T33" fmla="*/ 6 h 96"/>
              <a:gd name="T34" fmla="*/ 104 w 112"/>
              <a:gd name="T35" fmla="*/ 80 h 96"/>
              <a:gd name="T36" fmla="*/ 92 w 112"/>
              <a:gd name="T37" fmla="*/ 87 h 96"/>
              <a:gd name="T38" fmla="*/ 92 w 112"/>
              <a:gd name="T39" fmla="*/ 80 h 96"/>
              <a:gd name="T40" fmla="*/ 90 w 112"/>
              <a:gd name="T41" fmla="*/ 78 h 96"/>
              <a:gd name="T42" fmla="*/ 88 w 112"/>
              <a:gd name="T43" fmla="*/ 80 h 96"/>
              <a:gd name="T44" fmla="*/ 88 w 112"/>
              <a:gd name="T45" fmla="*/ 87 h 96"/>
              <a:gd name="T46" fmla="*/ 84 w 112"/>
              <a:gd name="T47" fmla="*/ 88 h 96"/>
              <a:gd name="T48" fmla="*/ 84 w 112"/>
              <a:gd name="T49" fmla="*/ 36 h 96"/>
              <a:gd name="T50" fmla="*/ 82 w 112"/>
              <a:gd name="T51" fmla="*/ 34 h 96"/>
              <a:gd name="T52" fmla="*/ 80 w 112"/>
              <a:gd name="T53" fmla="*/ 36 h 96"/>
              <a:gd name="T54" fmla="*/ 80 w 112"/>
              <a:gd name="T55" fmla="*/ 87 h 96"/>
              <a:gd name="T56" fmla="*/ 76 w 112"/>
              <a:gd name="T57" fmla="*/ 87 h 96"/>
              <a:gd name="T58" fmla="*/ 76 w 112"/>
              <a:gd name="T59" fmla="*/ 68 h 96"/>
              <a:gd name="T60" fmla="*/ 74 w 112"/>
              <a:gd name="T61" fmla="*/ 66 h 96"/>
              <a:gd name="T62" fmla="*/ 72 w 112"/>
              <a:gd name="T63" fmla="*/ 68 h 96"/>
              <a:gd name="T64" fmla="*/ 72 w 112"/>
              <a:gd name="T65" fmla="*/ 86 h 96"/>
              <a:gd name="T66" fmla="*/ 61 w 112"/>
              <a:gd name="T67" fmla="*/ 82 h 96"/>
              <a:gd name="T68" fmla="*/ 20 w 112"/>
              <a:gd name="T69" fmla="*/ 72 h 96"/>
              <a:gd name="T70" fmla="*/ 8 w 112"/>
              <a:gd name="T71" fmla="*/ 74 h 96"/>
              <a:gd name="T72" fmla="*/ 8 w 112"/>
              <a:gd name="T73" fmla="*/ 10 h 96"/>
              <a:gd name="T74" fmla="*/ 20 w 112"/>
              <a:gd name="T75" fmla="*/ 8 h 96"/>
              <a:gd name="T76" fmla="*/ 58 w 112"/>
              <a:gd name="T77" fmla="*/ 18 h 96"/>
              <a:gd name="T78" fmla="*/ 84 w 112"/>
              <a:gd name="T79" fmla="*/ 24 h 96"/>
              <a:gd name="T80" fmla="*/ 104 w 112"/>
              <a:gd name="T81" fmla="*/ 18 h 96"/>
              <a:gd name="T82" fmla="*/ 104 w 112"/>
              <a:gd name="T83" fmla="*/ 80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12" h="96">
                <a:moveTo>
                  <a:pt x="109" y="6"/>
                </a:moveTo>
                <a:cubicBezTo>
                  <a:pt x="108" y="6"/>
                  <a:pt x="106" y="6"/>
                  <a:pt x="105" y="7"/>
                </a:cubicBezTo>
                <a:cubicBezTo>
                  <a:pt x="101" y="11"/>
                  <a:pt x="95" y="16"/>
                  <a:pt x="84" y="16"/>
                </a:cubicBezTo>
                <a:cubicBezTo>
                  <a:pt x="77" y="16"/>
                  <a:pt x="70" y="14"/>
                  <a:pt x="61" y="10"/>
                </a:cubicBezTo>
                <a:cubicBezTo>
                  <a:pt x="46" y="4"/>
                  <a:pt x="32" y="0"/>
                  <a:pt x="20" y="0"/>
                </a:cubicBezTo>
                <a:cubicBezTo>
                  <a:pt x="12" y="0"/>
                  <a:pt x="6" y="2"/>
                  <a:pt x="3" y="3"/>
                </a:cubicBezTo>
                <a:cubicBezTo>
                  <a:pt x="1" y="4"/>
                  <a:pt x="0" y="5"/>
                  <a:pt x="0" y="7"/>
                </a:cubicBezTo>
                <a:cubicBezTo>
                  <a:pt x="0" y="79"/>
                  <a:pt x="0" y="79"/>
                  <a:pt x="0" y="79"/>
                </a:cubicBezTo>
                <a:cubicBezTo>
                  <a:pt x="0" y="80"/>
                  <a:pt x="1" y="82"/>
                  <a:pt x="2" y="82"/>
                </a:cubicBezTo>
                <a:cubicBezTo>
                  <a:pt x="3" y="83"/>
                  <a:pt x="4" y="83"/>
                  <a:pt x="5" y="83"/>
                </a:cubicBezTo>
                <a:cubicBezTo>
                  <a:pt x="8" y="82"/>
                  <a:pt x="12" y="80"/>
                  <a:pt x="20" y="80"/>
                </a:cubicBezTo>
                <a:cubicBezTo>
                  <a:pt x="31" y="80"/>
                  <a:pt x="44" y="84"/>
                  <a:pt x="58" y="90"/>
                </a:cubicBezTo>
                <a:cubicBezTo>
                  <a:pt x="67" y="94"/>
                  <a:pt x="76" y="96"/>
                  <a:pt x="84" y="96"/>
                </a:cubicBezTo>
                <a:cubicBezTo>
                  <a:pt x="98" y="96"/>
                  <a:pt x="106" y="90"/>
                  <a:pt x="111" y="85"/>
                </a:cubicBezTo>
                <a:cubicBezTo>
                  <a:pt x="112" y="84"/>
                  <a:pt x="112" y="83"/>
                  <a:pt x="112" y="82"/>
                </a:cubicBezTo>
                <a:cubicBezTo>
                  <a:pt x="112" y="10"/>
                  <a:pt x="112" y="10"/>
                  <a:pt x="112" y="10"/>
                </a:cubicBezTo>
                <a:cubicBezTo>
                  <a:pt x="112" y="8"/>
                  <a:pt x="111" y="7"/>
                  <a:pt x="109" y="6"/>
                </a:cubicBezTo>
                <a:close/>
                <a:moveTo>
                  <a:pt x="104" y="80"/>
                </a:moveTo>
                <a:cubicBezTo>
                  <a:pt x="101" y="83"/>
                  <a:pt x="97" y="85"/>
                  <a:pt x="92" y="87"/>
                </a:cubicBezTo>
                <a:cubicBezTo>
                  <a:pt x="92" y="80"/>
                  <a:pt x="92" y="80"/>
                  <a:pt x="92" y="80"/>
                </a:cubicBezTo>
                <a:cubicBezTo>
                  <a:pt x="92" y="79"/>
                  <a:pt x="91" y="78"/>
                  <a:pt x="90" y="78"/>
                </a:cubicBezTo>
                <a:cubicBezTo>
                  <a:pt x="89" y="78"/>
                  <a:pt x="88" y="79"/>
                  <a:pt x="88" y="80"/>
                </a:cubicBezTo>
                <a:cubicBezTo>
                  <a:pt x="88" y="87"/>
                  <a:pt x="88" y="87"/>
                  <a:pt x="88" y="87"/>
                </a:cubicBezTo>
                <a:cubicBezTo>
                  <a:pt x="87" y="88"/>
                  <a:pt x="85" y="88"/>
                  <a:pt x="84" y="88"/>
                </a:cubicBezTo>
                <a:cubicBezTo>
                  <a:pt x="84" y="36"/>
                  <a:pt x="84" y="36"/>
                  <a:pt x="84" y="36"/>
                </a:cubicBezTo>
                <a:cubicBezTo>
                  <a:pt x="84" y="35"/>
                  <a:pt x="83" y="34"/>
                  <a:pt x="82" y="34"/>
                </a:cubicBezTo>
                <a:cubicBezTo>
                  <a:pt x="81" y="34"/>
                  <a:pt x="80" y="35"/>
                  <a:pt x="80" y="36"/>
                </a:cubicBezTo>
                <a:cubicBezTo>
                  <a:pt x="80" y="87"/>
                  <a:pt x="80" y="87"/>
                  <a:pt x="80" y="87"/>
                </a:cubicBezTo>
                <a:cubicBezTo>
                  <a:pt x="79" y="87"/>
                  <a:pt x="77" y="87"/>
                  <a:pt x="76" y="87"/>
                </a:cubicBezTo>
                <a:cubicBezTo>
                  <a:pt x="76" y="68"/>
                  <a:pt x="76" y="68"/>
                  <a:pt x="76" y="68"/>
                </a:cubicBezTo>
                <a:cubicBezTo>
                  <a:pt x="76" y="67"/>
                  <a:pt x="75" y="66"/>
                  <a:pt x="74" y="66"/>
                </a:cubicBezTo>
                <a:cubicBezTo>
                  <a:pt x="73" y="66"/>
                  <a:pt x="72" y="67"/>
                  <a:pt x="72" y="68"/>
                </a:cubicBezTo>
                <a:cubicBezTo>
                  <a:pt x="72" y="86"/>
                  <a:pt x="72" y="86"/>
                  <a:pt x="72" y="86"/>
                </a:cubicBezTo>
                <a:cubicBezTo>
                  <a:pt x="69" y="85"/>
                  <a:pt x="65" y="84"/>
                  <a:pt x="61" y="82"/>
                </a:cubicBezTo>
                <a:cubicBezTo>
                  <a:pt x="46" y="76"/>
                  <a:pt x="32" y="72"/>
                  <a:pt x="20" y="72"/>
                </a:cubicBezTo>
                <a:cubicBezTo>
                  <a:pt x="15" y="72"/>
                  <a:pt x="11" y="73"/>
                  <a:pt x="8" y="74"/>
                </a:cubicBezTo>
                <a:cubicBezTo>
                  <a:pt x="8" y="10"/>
                  <a:pt x="8" y="10"/>
                  <a:pt x="8" y="10"/>
                </a:cubicBezTo>
                <a:cubicBezTo>
                  <a:pt x="11" y="9"/>
                  <a:pt x="15" y="8"/>
                  <a:pt x="20" y="8"/>
                </a:cubicBezTo>
                <a:cubicBezTo>
                  <a:pt x="31" y="8"/>
                  <a:pt x="44" y="12"/>
                  <a:pt x="58" y="18"/>
                </a:cubicBezTo>
                <a:cubicBezTo>
                  <a:pt x="67" y="22"/>
                  <a:pt x="76" y="24"/>
                  <a:pt x="84" y="24"/>
                </a:cubicBezTo>
                <a:cubicBezTo>
                  <a:pt x="93" y="24"/>
                  <a:pt x="99" y="21"/>
                  <a:pt x="104" y="18"/>
                </a:cubicBezTo>
                <a:lnTo>
                  <a:pt x="104" y="8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5" name="Freeform 86"/>
          <p:cNvSpPr>
            <a:spLocks/>
          </p:cNvSpPr>
          <p:nvPr/>
        </p:nvSpPr>
        <p:spPr bwMode="auto">
          <a:xfrm>
            <a:off x="4543426" y="4522788"/>
            <a:ext cx="387350" cy="350838"/>
          </a:xfrm>
          <a:custGeom>
            <a:avLst/>
            <a:gdLst>
              <a:gd name="T0" fmla="*/ 124 w 128"/>
              <a:gd name="T1" fmla="*/ 36 h 116"/>
              <a:gd name="T2" fmla="*/ 120 w 128"/>
              <a:gd name="T3" fmla="*/ 40 h 116"/>
              <a:gd name="T4" fmla="*/ 120 w 128"/>
              <a:gd name="T5" fmla="*/ 108 h 116"/>
              <a:gd name="T6" fmla="*/ 8 w 128"/>
              <a:gd name="T7" fmla="*/ 108 h 116"/>
              <a:gd name="T8" fmla="*/ 8 w 128"/>
              <a:gd name="T9" fmla="*/ 8 h 116"/>
              <a:gd name="T10" fmla="*/ 84 w 128"/>
              <a:gd name="T11" fmla="*/ 8 h 116"/>
              <a:gd name="T12" fmla="*/ 88 w 128"/>
              <a:gd name="T13" fmla="*/ 4 h 116"/>
              <a:gd name="T14" fmla="*/ 84 w 128"/>
              <a:gd name="T15" fmla="*/ 0 h 116"/>
              <a:gd name="T16" fmla="*/ 4 w 128"/>
              <a:gd name="T17" fmla="*/ 0 h 116"/>
              <a:gd name="T18" fmla="*/ 0 w 128"/>
              <a:gd name="T19" fmla="*/ 4 h 116"/>
              <a:gd name="T20" fmla="*/ 0 w 128"/>
              <a:gd name="T21" fmla="*/ 112 h 116"/>
              <a:gd name="T22" fmla="*/ 4 w 128"/>
              <a:gd name="T23" fmla="*/ 116 h 116"/>
              <a:gd name="T24" fmla="*/ 124 w 128"/>
              <a:gd name="T25" fmla="*/ 116 h 116"/>
              <a:gd name="T26" fmla="*/ 128 w 128"/>
              <a:gd name="T27" fmla="*/ 112 h 116"/>
              <a:gd name="T28" fmla="*/ 128 w 128"/>
              <a:gd name="T29" fmla="*/ 40 h 116"/>
              <a:gd name="T30" fmla="*/ 124 w 128"/>
              <a:gd name="T31" fmla="*/ 36 h 1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28" h="116">
                <a:moveTo>
                  <a:pt x="124" y="36"/>
                </a:moveTo>
                <a:cubicBezTo>
                  <a:pt x="122" y="36"/>
                  <a:pt x="120" y="38"/>
                  <a:pt x="120" y="40"/>
                </a:cubicBezTo>
                <a:cubicBezTo>
                  <a:pt x="120" y="108"/>
                  <a:pt x="120" y="108"/>
                  <a:pt x="120" y="108"/>
                </a:cubicBezTo>
                <a:cubicBezTo>
                  <a:pt x="8" y="108"/>
                  <a:pt x="8" y="108"/>
                  <a:pt x="8" y="108"/>
                </a:cubicBezTo>
                <a:cubicBezTo>
                  <a:pt x="8" y="8"/>
                  <a:pt x="8" y="8"/>
                  <a:pt x="8" y="8"/>
                </a:cubicBezTo>
                <a:cubicBezTo>
                  <a:pt x="84" y="8"/>
                  <a:pt x="84" y="8"/>
                  <a:pt x="84" y="8"/>
                </a:cubicBezTo>
                <a:cubicBezTo>
                  <a:pt x="86" y="8"/>
                  <a:pt x="88" y="6"/>
                  <a:pt x="88" y="4"/>
                </a:cubicBezTo>
                <a:cubicBezTo>
                  <a:pt x="88" y="2"/>
                  <a:pt x="86" y="0"/>
                  <a:pt x="84" y="0"/>
                </a:cubicBezTo>
                <a:cubicBezTo>
                  <a:pt x="4" y="0"/>
                  <a:pt x="4" y="0"/>
                  <a:pt x="4" y="0"/>
                </a:cubicBezTo>
                <a:cubicBezTo>
                  <a:pt x="2" y="0"/>
                  <a:pt x="0" y="2"/>
                  <a:pt x="0" y="4"/>
                </a:cubicBezTo>
                <a:cubicBezTo>
                  <a:pt x="0" y="112"/>
                  <a:pt x="0" y="112"/>
                  <a:pt x="0" y="112"/>
                </a:cubicBezTo>
                <a:cubicBezTo>
                  <a:pt x="0" y="114"/>
                  <a:pt x="2" y="116"/>
                  <a:pt x="4" y="116"/>
                </a:cubicBezTo>
                <a:cubicBezTo>
                  <a:pt x="124" y="116"/>
                  <a:pt x="124" y="116"/>
                  <a:pt x="124" y="116"/>
                </a:cubicBezTo>
                <a:cubicBezTo>
                  <a:pt x="126" y="116"/>
                  <a:pt x="128" y="114"/>
                  <a:pt x="128" y="112"/>
                </a:cubicBezTo>
                <a:cubicBezTo>
                  <a:pt x="128" y="40"/>
                  <a:pt x="128" y="40"/>
                  <a:pt x="128" y="40"/>
                </a:cubicBezTo>
                <a:cubicBezTo>
                  <a:pt x="128" y="38"/>
                  <a:pt x="126" y="36"/>
                  <a:pt x="124" y="36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6" name="Freeform 87"/>
          <p:cNvSpPr>
            <a:spLocks noEditPoints="1"/>
          </p:cNvSpPr>
          <p:nvPr/>
        </p:nvSpPr>
        <p:spPr bwMode="auto">
          <a:xfrm>
            <a:off x="4748213" y="4459288"/>
            <a:ext cx="239713" cy="241300"/>
          </a:xfrm>
          <a:custGeom>
            <a:avLst/>
            <a:gdLst>
              <a:gd name="T0" fmla="*/ 79 w 79"/>
              <a:gd name="T1" fmla="*/ 15 h 80"/>
              <a:gd name="T2" fmla="*/ 65 w 79"/>
              <a:gd name="T3" fmla="*/ 1 h 80"/>
              <a:gd name="T4" fmla="*/ 62 w 79"/>
              <a:gd name="T5" fmla="*/ 1 h 80"/>
              <a:gd name="T6" fmla="*/ 7 w 79"/>
              <a:gd name="T7" fmla="*/ 55 h 80"/>
              <a:gd name="T8" fmla="*/ 7 w 79"/>
              <a:gd name="T9" fmla="*/ 56 h 80"/>
              <a:gd name="T10" fmla="*/ 7 w 79"/>
              <a:gd name="T11" fmla="*/ 56 h 80"/>
              <a:gd name="T12" fmla="*/ 0 w 79"/>
              <a:gd name="T13" fmla="*/ 77 h 80"/>
              <a:gd name="T14" fmla="*/ 1 w 79"/>
              <a:gd name="T15" fmla="*/ 79 h 80"/>
              <a:gd name="T16" fmla="*/ 2 w 79"/>
              <a:gd name="T17" fmla="*/ 80 h 80"/>
              <a:gd name="T18" fmla="*/ 3 w 79"/>
              <a:gd name="T19" fmla="*/ 79 h 80"/>
              <a:gd name="T20" fmla="*/ 23 w 79"/>
              <a:gd name="T21" fmla="*/ 73 h 80"/>
              <a:gd name="T22" fmla="*/ 23 w 79"/>
              <a:gd name="T23" fmla="*/ 73 h 80"/>
              <a:gd name="T24" fmla="*/ 24 w 79"/>
              <a:gd name="T25" fmla="*/ 73 h 80"/>
              <a:gd name="T26" fmla="*/ 79 w 79"/>
              <a:gd name="T27" fmla="*/ 18 h 80"/>
              <a:gd name="T28" fmla="*/ 79 w 79"/>
              <a:gd name="T29" fmla="*/ 16 h 80"/>
              <a:gd name="T30" fmla="*/ 79 w 79"/>
              <a:gd name="T31" fmla="*/ 15 h 80"/>
              <a:gd name="T32" fmla="*/ 5 w 79"/>
              <a:gd name="T33" fmla="*/ 75 h 80"/>
              <a:gd name="T34" fmla="*/ 9 w 79"/>
              <a:gd name="T35" fmla="*/ 61 h 80"/>
              <a:gd name="T36" fmla="*/ 14 w 79"/>
              <a:gd name="T37" fmla="*/ 65 h 80"/>
              <a:gd name="T38" fmla="*/ 19 w 79"/>
              <a:gd name="T39" fmla="*/ 70 h 80"/>
              <a:gd name="T40" fmla="*/ 5 w 79"/>
              <a:gd name="T41" fmla="*/ 75 h 80"/>
              <a:gd name="T42" fmla="*/ 23 w 79"/>
              <a:gd name="T43" fmla="*/ 68 h 80"/>
              <a:gd name="T44" fmla="*/ 17 w 79"/>
              <a:gd name="T45" fmla="*/ 63 h 80"/>
              <a:gd name="T46" fmla="*/ 11 w 79"/>
              <a:gd name="T47" fmla="*/ 57 h 80"/>
              <a:gd name="T48" fmla="*/ 63 w 79"/>
              <a:gd name="T49" fmla="*/ 5 h 80"/>
              <a:gd name="T50" fmla="*/ 75 w 79"/>
              <a:gd name="T51" fmla="*/ 16 h 80"/>
              <a:gd name="T52" fmla="*/ 23 w 79"/>
              <a:gd name="T53" fmla="*/ 68 h 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79" h="80">
                <a:moveTo>
                  <a:pt x="79" y="15"/>
                </a:moveTo>
                <a:cubicBezTo>
                  <a:pt x="65" y="1"/>
                  <a:pt x="65" y="1"/>
                  <a:pt x="65" y="1"/>
                </a:cubicBezTo>
                <a:cubicBezTo>
                  <a:pt x="64" y="0"/>
                  <a:pt x="63" y="0"/>
                  <a:pt x="62" y="1"/>
                </a:cubicBezTo>
                <a:cubicBezTo>
                  <a:pt x="7" y="55"/>
                  <a:pt x="7" y="55"/>
                  <a:pt x="7" y="55"/>
                </a:cubicBezTo>
                <a:cubicBezTo>
                  <a:pt x="7" y="56"/>
                  <a:pt x="7" y="56"/>
                  <a:pt x="7" y="56"/>
                </a:cubicBezTo>
                <a:cubicBezTo>
                  <a:pt x="7" y="56"/>
                  <a:pt x="7" y="56"/>
                  <a:pt x="7" y="56"/>
                </a:cubicBezTo>
                <a:cubicBezTo>
                  <a:pt x="0" y="77"/>
                  <a:pt x="0" y="77"/>
                  <a:pt x="0" y="77"/>
                </a:cubicBezTo>
                <a:cubicBezTo>
                  <a:pt x="0" y="78"/>
                  <a:pt x="0" y="78"/>
                  <a:pt x="1" y="79"/>
                </a:cubicBezTo>
                <a:cubicBezTo>
                  <a:pt x="1" y="79"/>
                  <a:pt x="2" y="80"/>
                  <a:pt x="2" y="80"/>
                </a:cubicBezTo>
                <a:cubicBezTo>
                  <a:pt x="2" y="80"/>
                  <a:pt x="3" y="79"/>
                  <a:pt x="3" y="79"/>
                </a:cubicBezTo>
                <a:cubicBezTo>
                  <a:pt x="23" y="73"/>
                  <a:pt x="23" y="73"/>
                  <a:pt x="23" y="73"/>
                </a:cubicBezTo>
                <a:cubicBezTo>
                  <a:pt x="23" y="73"/>
                  <a:pt x="23" y="73"/>
                  <a:pt x="23" y="73"/>
                </a:cubicBezTo>
                <a:cubicBezTo>
                  <a:pt x="24" y="73"/>
                  <a:pt x="24" y="73"/>
                  <a:pt x="24" y="73"/>
                </a:cubicBezTo>
                <a:cubicBezTo>
                  <a:pt x="79" y="18"/>
                  <a:pt x="79" y="18"/>
                  <a:pt x="79" y="18"/>
                </a:cubicBezTo>
                <a:cubicBezTo>
                  <a:pt x="79" y="17"/>
                  <a:pt x="79" y="17"/>
                  <a:pt x="79" y="16"/>
                </a:cubicBezTo>
                <a:cubicBezTo>
                  <a:pt x="79" y="16"/>
                  <a:pt x="79" y="15"/>
                  <a:pt x="79" y="15"/>
                </a:cubicBezTo>
                <a:close/>
                <a:moveTo>
                  <a:pt x="5" y="75"/>
                </a:moveTo>
                <a:cubicBezTo>
                  <a:pt x="9" y="61"/>
                  <a:pt x="9" y="61"/>
                  <a:pt x="9" y="61"/>
                </a:cubicBezTo>
                <a:cubicBezTo>
                  <a:pt x="14" y="65"/>
                  <a:pt x="14" y="65"/>
                  <a:pt x="14" y="65"/>
                </a:cubicBezTo>
                <a:cubicBezTo>
                  <a:pt x="19" y="70"/>
                  <a:pt x="19" y="70"/>
                  <a:pt x="19" y="70"/>
                </a:cubicBezTo>
                <a:lnTo>
                  <a:pt x="5" y="75"/>
                </a:lnTo>
                <a:close/>
                <a:moveTo>
                  <a:pt x="23" y="68"/>
                </a:moveTo>
                <a:cubicBezTo>
                  <a:pt x="17" y="63"/>
                  <a:pt x="17" y="63"/>
                  <a:pt x="17" y="63"/>
                </a:cubicBezTo>
                <a:cubicBezTo>
                  <a:pt x="11" y="57"/>
                  <a:pt x="11" y="57"/>
                  <a:pt x="11" y="57"/>
                </a:cubicBezTo>
                <a:cubicBezTo>
                  <a:pt x="63" y="5"/>
                  <a:pt x="63" y="5"/>
                  <a:pt x="63" y="5"/>
                </a:cubicBezTo>
                <a:cubicBezTo>
                  <a:pt x="75" y="16"/>
                  <a:pt x="75" y="16"/>
                  <a:pt x="75" y="16"/>
                </a:cubicBezTo>
                <a:lnTo>
                  <a:pt x="23" y="68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7" name="Freeform 88"/>
          <p:cNvSpPr>
            <a:spLocks noEditPoints="1"/>
          </p:cNvSpPr>
          <p:nvPr/>
        </p:nvSpPr>
        <p:spPr bwMode="auto">
          <a:xfrm>
            <a:off x="1022351" y="5319713"/>
            <a:ext cx="508000" cy="120650"/>
          </a:xfrm>
          <a:custGeom>
            <a:avLst/>
            <a:gdLst>
              <a:gd name="T0" fmla="*/ 164 w 168"/>
              <a:gd name="T1" fmla="*/ 0 h 40"/>
              <a:gd name="T2" fmla="*/ 4 w 168"/>
              <a:gd name="T3" fmla="*/ 0 h 40"/>
              <a:gd name="T4" fmla="*/ 0 w 168"/>
              <a:gd name="T5" fmla="*/ 4 h 40"/>
              <a:gd name="T6" fmla="*/ 0 w 168"/>
              <a:gd name="T7" fmla="*/ 36 h 40"/>
              <a:gd name="T8" fmla="*/ 4 w 168"/>
              <a:gd name="T9" fmla="*/ 40 h 40"/>
              <a:gd name="T10" fmla="*/ 164 w 168"/>
              <a:gd name="T11" fmla="*/ 40 h 40"/>
              <a:gd name="T12" fmla="*/ 168 w 168"/>
              <a:gd name="T13" fmla="*/ 36 h 40"/>
              <a:gd name="T14" fmla="*/ 168 w 168"/>
              <a:gd name="T15" fmla="*/ 4 h 40"/>
              <a:gd name="T16" fmla="*/ 164 w 168"/>
              <a:gd name="T17" fmla="*/ 0 h 40"/>
              <a:gd name="T18" fmla="*/ 160 w 168"/>
              <a:gd name="T19" fmla="*/ 32 h 40"/>
              <a:gd name="T20" fmla="*/ 8 w 168"/>
              <a:gd name="T21" fmla="*/ 32 h 40"/>
              <a:gd name="T22" fmla="*/ 8 w 168"/>
              <a:gd name="T23" fmla="*/ 8 h 40"/>
              <a:gd name="T24" fmla="*/ 160 w 168"/>
              <a:gd name="T25" fmla="*/ 8 h 40"/>
              <a:gd name="T26" fmla="*/ 160 w 168"/>
              <a:gd name="T27" fmla="*/ 32 h 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68" h="40">
                <a:moveTo>
                  <a:pt x="164" y="0"/>
                </a:moveTo>
                <a:cubicBezTo>
                  <a:pt x="4" y="0"/>
                  <a:pt x="4" y="0"/>
                  <a:pt x="4" y="0"/>
                </a:cubicBezTo>
                <a:cubicBezTo>
                  <a:pt x="2" y="0"/>
                  <a:pt x="0" y="2"/>
                  <a:pt x="0" y="4"/>
                </a:cubicBezTo>
                <a:cubicBezTo>
                  <a:pt x="0" y="36"/>
                  <a:pt x="0" y="36"/>
                  <a:pt x="0" y="36"/>
                </a:cubicBezTo>
                <a:cubicBezTo>
                  <a:pt x="0" y="38"/>
                  <a:pt x="2" y="40"/>
                  <a:pt x="4" y="40"/>
                </a:cubicBezTo>
                <a:cubicBezTo>
                  <a:pt x="164" y="40"/>
                  <a:pt x="164" y="40"/>
                  <a:pt x="164" y="40"/>
                </a:cubicBezTo>
                <a:cubicBezTo>
                  <a:pt x="166" y="40"/>
                  <a:pt x="168" y="38"/>
                  <a:pt x="168" y="36"/>
                </a:cubicBezTo>
                <a:cubicBezTo>
                  <a:pt x="168" y="4"/>
                  <a:pt x="168" y="4"/>
                  <a:pt x="168" y="4"/>
                </a:cubicBezTo>
                <a:cubicBezTo>
                  <a:pt x="168" y="2"/>
                  <a:pt x="166" y="0"/>
                  <a:pt x="164" y="0"/>
                </a:cubicBezTo>
                <a:close/>
                <a:moveTo>
                  <a:pt x="160" y="32"/>
                </a:moveTo>
                <a:cubicBezTo>
                  <a:pt x="8" y="32"/>
                  <a:pt x="8" y="32"/>
                  <a:pt x="8" y="32"/>
                </a:cubicBezTo>
                <a:cubicBezTo>
                  <a:pt x="8" y="8"/>
                  <a:pt x="8" y="8"/>
                  <a:pt x="8" y="8"/>
                </a:cubicBezTo>
                <a:cubicBezTo>
                  <a:pt x="160" y="8"/>
                  <a:pt x="160" y="8"/>
                  <a:pt x="160" y="8"/>
                </a:cubicBezTo>
                <a:lnTo>
                  <a:pt x="160" y="32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8" name="Freeform 89"/>
          <p:cNvSpPr>
            <a:spLocks noEditPoints="1"/>
          </p:cNvSpPr>
          <p:nvPr/>
        </p:nvSpPr>
        <p:spPr bwMode="auto">
          <a:xfrm>
            <a:off x="1046163" y="5465763"/>
            <a:ext cx="460375" cy="361950"/>
          </a:xfrm>
          <a:custGeom>
            <a:avLst/>
            <a:gdLst>
              <a:gd name="T0" fmla="*/ 148 w 152"/>
              <a:gd name="T1" fmla="*/ 0 h 120"/>
              <a:gd name="T2" fmla="*/ 4 w 152"/>
              <a:gd name="T3" fmla="*/ 0 h 120"/>
              <a:gd name="T4" fmla="*/ 0 w 152"/>
              <a:gd name="T5" fmla="*/ 4 h 120"/>
              <a:gd name="T6" fmla="*/ 0 w 152"/>
              <a:gd name="T7" fmla="*/ 116 h 120"/>
              <a:gd name="T8" fmla="*/ 4 w 152"/>
              <a:gd name="T9" fmla="*/ 120 h 120"/>
              <a:gd name="T10" fmla="*/ 148 w 152"/>
              <a:gd name="T11" fmla="*/ 120 h 120"/>
              <a:gd name="T12" fmla="*/ 152 w 152"/>
              <a:gd name="T13" fmla="*/ 116 h 120"/>
              <a:gd name="T14" fmla="*/ 152 w 152"/>
              <a:gd name="T15" fmla="*/ 4 h 120"/>
              <a:gd name="T16" fmla="*/ 148 w 152"/>
              <a:gd name="T17" fmla="*/ 0 h 120"/>
              <a:gd name="T18" fmla="*/ 144 w 152"/>
              <a:gd name="T19" fmla="*/ 112 h 120"/>
              <a:gd name="T20" fmla="*/ 8 w 152"/>
              <a:gd name="T21" fmla="*/ 112 h 120"/>
              <a:gd name="T22" fmla="*/ 8 w 152"/>
              <a:gd name="T23" fmla="*/ 8 h 120"/>
              <a:gd name="T24" fmla="*/ 144 w 152"/>
              <a:gd name="T25" fmla="*/ 8 h 120"/>
              <a:gd name="T26" fmla="*/ 144 w 152"/>
              <a:gd name="T27" fmla="*/ 112 h 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52" h="120">
                <a:moveTo>
                  <a:pt x="148" y="0"/>
                </a:moveTo>
                <a:cubicBezTo>
                  <a:pt x="4" y="0"/>
                  <a:pt x="4" y="0"/>
                  <a:pt x="4" y="0"/>
                </a:cubicBezTo>
                <a:cubicBezTo>
                  <a:pt x="2" y="0"/>
                  <a:pt x="0" y="2"/>
                  <a:pt x="0" y="4"/>
                </a:cubicBezTo>
                <a:cubicBezTo>
                  <a:pt x="0" y="116"/>
                  <a:pt x="0" y="116"/>
                  <a:pt x="0" y="116"/>
                </a:cubicBezTo>
                <a:cubicBezTo>
                  <a:pt x="0" y="118"/>
                  <a:pt x="2" y="120"/>
                  <a:pt x="4" y="120"/>
                </a:cubicBezTo>
                <a:cubicBezTo>
                  <a:pt x="148" y="120"/>
                  <a:pt x="148" y="120"/>
                  <a:pt x="148" y="120"/>
                </a:cubicBezTo>
                <a:cubicBezTo>
                  <a:pt x="150" y="120"/>
                  <a:pt x="152" y="118"/>
                  <a:pt x="152" y="116"/>
                </a:cubicBezTo>
                <a:cubicBezTo>
                  <a:pt x="152" y="4"/>
                  <a:pt x="152" y="4"/>
                  <a:pt x="152" y="4"/>
                </a:cubicBezTo>
                <a:cubicBezTo>
                  <a:pt x="152" y="2"/>
                  <a:pt x="150" y="0"/>
                  <a:pt x="148" y="0"/>
                </a:cubicBezTo>
                <a:close/>
                <a:moveTo>
                  <a:pt x="144" y="112"/>
                </a:moveTo>
                <a:cubicBezTo>
                  <a:pt x="8" y="112"/>
                  <a:pt x="8" y="112"/>
                  <a:pt x="8" y="112"/>
                </a:cubicBezTo>
                <a:cubicBezTo>
                  <a:pt x="8" y="8"/>
                  <a:pt x="8" y="8"/>
                  <a:pt x="8" y="8"/>
                </a:cubicBezTo>
                <a:cubicBezTo>
                  <a:pt x="144" y="8"/>
                  <a:pt x="144" y="8"/>
                  <a:pt x="144" y="8"/>
                </a:cubicBezTo>
                <a:lnTo>
                  <a:pt x="144" y="112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9" name="Freeform 90"/>
          <p:cNvSpPr>
            <a:spLocks noEditPoints="1"/>
          </p:cNvSpPr>
          <p:nvPr/>
        </p:nvSpPr>
        <p:spPr bwMode="auto">
          <a:xfrm>
            <a:off x="1192213" y="5526088"/>
            <a:ext cx="180975" cy="60325"/>
          </a:xfrm>
          <a:custGeom>
            <a:avLst/>
            <a:gdLst>
              <a:gd name="T0" fmla="*/ 9 w 60"/>
              <a:gd name="T1" fmla="*/ 20 h 20"/>
              <a:gd name="T2" fmla="*/ 51 w 60"/>
              <a:gd name="T3" fmla="*/ 20 h 20"/>
              <a:gd name="T4" fmla="*/ 60 w 60"/>
              <a:gd name="T5" fmla="*/ 11 h 20"/>
              <a:gd name="T6" fmla="*/ 60 w 60"/>
              <a:gd name="T7" fmla="*/ 9 h 20"/>
              <a:gd name="T8" fmla="*/ 51 w 60"/>
              <a:gd name="T9" fmla="*/ 0 h 20"/>
              <a:gd name="T10" fmla="*/ 9 w 60"/>
              <a:gd name="T11" fmla="*/ 0 h 20"/>
              <a:gd name="T12" fmla="*/ 0 w 60"/>
              <a:gd name="T13" fmla="*/ 9 h 20"/>
              <a:gd name="T14" fmla="*/ 0 w 60"/>
              <a:gd name="T15" fmla="*/ 11 h 20"/>
              <a:gd name="T16" fmla="*/ 9 w 60"/>
              <a:gd name="T17" fmla="*/ 20 h 20"/>
              <a:gd name="T18" fmla="*/ 4 w 60"/>
              <a:gd name="T19" fmla="*/ 9 h 20"/>
              <a:gd name="T20" fmla="*/ 9 w 60"/>
              <a:gd name="T21" fmla="*/ 4 h 20"/>
              <a:gd name="T22" fmla="*/ 51 w 60"/>
              <a:gd name="T23" fmla="*/ 4 h 20"/>
              <a:gd name="T24" fmla="*/ 56 w 60"/>
              <a:gd name="T25" fmla="*/ 9 h 20"/>
              <a:gd name="T26" fmla="*/ 56 w 60"/>
              <a:gd name="T27" fmla="*/ 11 h 20"/>
              <a:gd name="T28" fmla="*/ 51 w 60"/>
              <a:gd name="T29" fmla="*/ 16 h 20"/>
              <a:gd name="T30" fmla="*/ 9 w 60"/>
              <a:gd name="T31" fmla="*/ 16 h 20"/>
              <a:gd name="T32" fmla="*/ 4 w 60"/>
              <a:gd name="T33" fmla="*/ 11 h 20"/>
              <a:gd name="T34" fmla="*/ 4 w 60"/>
              <a:gd name="T35" fmla="*/ 9 h 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60" h="20">
                <a:moveTo>
                  <a:pt x="9" y="20"/>
                </a:moveTo>
                <a:cubicBezTo>
                  <a:pt x="51" y="20"/>
                  <a:pt x="51" y="20"/>
                  <a:pt x="51" y="20"/>
                </a:cubicBezTo>
                <a:cubicBezTo>
                  <a:pt x="56" y="20"/>
                  <a:pt x="60" y="16"/>
                  <a:pt x="60" y="11"/>
                </a:cubicBezTo>
                <a:cubicBezTo>
                  <a:pt x="60" y="9"/>
                  <a:pt x="60" y="9"/>
                  <a:pt x="60" y="9"/>
                </a:cubicBezTo>
                <a:cubicBezTo>
                  <a:pt x="60" y="4"/>
                  <a:pt x="56" y="0"/>
                  <a:pt x="51" y="0"/>
                </a:cubicBezTo>
                <a:cubicBezTo>
                  <a:pt x="9" y="0"/>
                  <a:pt x="9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16"/>
                  <a:pt x="4" y="20"/>
                  <a:pt x="9" y="20"/>
                </a:cubicBezTo>
                <a:close/>
                <a:moveTo>
                  <a:pt x="4" y="9"/>
                </a:moveTo>
                <a:cubicBezTo>
                  <a:pt x="4" y="6"/>
                  <a:pt x="6" y="4"/>
                  <a:pt x="9" y="4"/>
                </a:cubicBezTo>
                <a:cubicBezTo>
                  <a:pt x="51" y="4"/>
                  <a:pt x="51" y="4"/>
                  <a:pt x="51" y="4"/>
                </a:cubicBezTo>
                <a:cubicBezTo>
                  <a:pt x="54" y="4"/>
                  <a:pt x="56" y="6"/>
                  <a:pt x="56" y="9"/>
                </a:cubicBezTo>
                <a:cubicBezTo>
                  <a:pt x="56" y="11"/>
                  <a:pt x="56" y="11"/>
                  <a:pt x="56" y="11"/>
                </a:cubicBezTo>
                <a:cubicBezTo>
                  <a:pt x="56" y="14"/>
                  <a:pt x="54" y="16"/>
                  <a:pt x="51" y="16"/>
                </a:cubicBezTo>
                <a:cubicBezTo>
                  <a:pt x="9" y="16"/>
                  <a:pt x="9" y="16"/>
                  <a:pt x="9" y="16"/>
                </a:cubicBezTo>
                <a:cubicBezTo>
                  <a:pt x="6" y="16"/>
                  <a:pt x="4" y="14"/>
                  <a:pt x="4" y="11"/>
                </a:cubicBezTo>
                <a:lnTo>
                  <a:pt x="4" y="9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0" name="Freeform 91"/>
          <p:cNvSpPr>
            <a:spLocks/>
          </p:cNvSpPr>
          <p:nvPr/>
        </p:nvSpPr>
        <p:spPr bwMode="auto">
          <a:xfrm>
            <a:off x="2027238" y="5440363"/>
            <a:ext cx="107950" cy="157163"/>
          </a:xfrm>
          <a:custGeom>
            <a:avLst/>
            <a:gdLst>
              <a:gd name="T0" fmla="*/ 30 w 36"/>
              <a:gd name="T1" fmla="*/ 0 h 52"/>
              <a:gd name="T2" fmla="*/ 28 w 36"/>
              <a:gd name="T3" fmla="*/ 0 h 52"/>
              <a:gd name="T4" fmla="*/ 24 w 36"/>
              <a:gd name="T5" fmla="*/ 5 h 52"/>
              <a:gd name="T6" fmla="*/ 24 w 36"/>
              <a:gd name="T7" fmla="*/ 32 h 52"/>
              <a:gd name="T8" fmla="*/ 24 w 36"/>
              <a:gd name="T9" fmla="*/ 33 h 52"/>
              <a:gd name="T10" fmla="*/ 24 w 36"/>
              <a:gd name="T11" fmla="*/ 40 h 52"/>
              <a:gd name="T12" fmla="*/ 5 w 36"/>
              <a:gd name="T13" fmla="*/ 40 h 52"/>
              <a:gd name="T14" fmla="*/ 0 w 36"/>
              <a:gd name="T15" fmla="*/ 45 h 52"/>
              <a:gd name="T16" fmla="*/ 0 w 36"/>
              <a:gd name="T17" fmla="*/ 47 h 52"/>
              <a:gd name="T18" fmla="*/ 5 w 36"/>
              <a:gd name="T19" fmla="*/ 52 h 52"/>
              <a:gd name="T20" fmla="*/ 31 w 36"/>
              <a:gd name="T21" fmla="*/ 52 h 52"/>
              <a:gd name="T22" fmla="*/ 36 w 36"/>
              <a:gd name="T23" fmla="*/ 47 h 52"/>
              <a:gd name="T24" fmla="*/ 36 w 36"/>
              <a:gd name="T25" fmla="*/ 45 h 52"/>
              <a:gd name="T26" fmla="*/ 36 w 36"/>
              <a:gd name="T27" fmla="*/ 44 h 52"/>
              <a:gd name="T28" fmla="*/ 36 w 36"/>
              <a:gd name="T29" fmla="*/ 43 h 52"/>
              <a:gd name="T30" fmla="*/ 36 w 36"/>
              <a:gd name="T31" fmla="*/ 40 h 52"/>
              <a:gd name="T32" fmla="*/ 36 w 36"/>
              <a:gd name="T33" fmla="*/ 5 h 52"/>
              <a:gd name="T34" fmla="*/ 30 w 36"/>
              <a:gd name="T35" fmla="*/ 0 h 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36" h="52">
                <a:moveTo>
                  <a:pt x="30" y="0"/>
                </a:moveTo>
                <a:cubicBezTo>
                  <a:pt x="28" y="0"/>
                  <a:pt x="28" y="0"/>
                  <a:pt x="28" y="0"/>
                </a:cubicBezTo>
                <a:cubicBezTo>
                  <a:pt x="26" y="0"/>
                  <a:pt x="24" y="3"/>
                  <a:pt x="24" y="5"/>
                </a:cubicBezTo>
                <a:cubicBezTo>
                  <a:pt x="24" y="32"/>
                  <a:pt x="24" y="32"/>
                  <a:pt x="24" y="32"/>
                </a:cubicBezTo>
                <a:cubicBezTo>
                  <a:pt x="24" y="33"/>
                  <a:pt x="24" y="33"/>
                  <a:pt x="24" y="33"/>
                </a:cubicBezTo>
                <a:cubicBezTo>
                  <a:pt x="24" y="40"/>
                  <a:pt x="24" y="40"/>
                  <a:pt x="24" y="40"/>
                </a:cubicBezTo>
                <a:cubicBezTo>
                  <a:pt x="5" y="40"/>
                  <a:pt x="5" y="40"/>
                  <a:pt x="5" y="40"/>
                </a:cubicBezTo>
                <a:cubicBezTo>
                  <a:pt x="2" y="40"/>
                  <a:pt x="0" y="42"/>
                  <a:pt x="0" y="45"/>
                </a:cubicBezTo>
                <a:cubicBezTo>
                  <a:pt x="0" y="47"/>
                  <a:pt x="0" y="47"/>
                  <a:pt x="0" y="47"/>
                </a:cubicBezTo>
                <a:cubicBezTo>
                  <a:pt x="0" y="50"/>
                  <a:pt x="2" y="52"/>
                  <a:pt x="5" y="52"/>
                </a:cubicBezTo>
                <a:cubicBezTo>
                  <a:pt x="31" y="52"/>
                  <a:pt x="31" y="52"/>
                  <a:pt x="31" y="52"/>
                </a:cubicBezTo>
                <a:cubicBezTo>
                  <a:pt x="34" y="52"/>
                  <a:pt x="36" y="50"/>
                  <a:pt x="36" y="47"/>
                </a:cubicBezTo>
                <a:cubicBezTo>
                  <a:pt x="36" y="45"/>
                  <a:pt x="36" y="45"/>
                  <a:pt x="36" y="45"/>
                </a:cubicBezTo>
                <a:cubicBezTo>
                  <a:pt x="36" y="45"/>
                  <a:pt x="36" y="45"/>
                  <a:pt x="36" y="44"/>
                </a:cubicBezTo>
                <a:cubicBezTo>
                  <a:pt x="36" y="44"/>
                  <a:pt x="36" y="44"/>
                  <a:pt x="36" y="43"/>
                </a:cubicBezTo>
                <a:cubicBezTo>
                  <a:pt x="36" y="40"/>
                  <a:pt x="36" y="40"/>
                  <a:pt x="36" y="40"/>
                </a:cubicBezTo>
                <a:cubicBezTo>
                  <a:pt x="36" y="5"/>
                  <a:pt x="36" y="5"/>
                  <a:pt x="36" y="5"/>
                </a:cubicBezTo>
                <a:cubicBezTo>
                  <a:pt x="36" y="3"/>
                  <a:pt x="32" y="0"/>
                  <a:pt x="30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1" name="Freeform 92"/>
          <p:cNvSpPr>
            <a:spLocks noEditPoints="1"/>
          </p:cNvSpPr>
          <p:nvPr/>
        </p:nvSpPr>
        <p:spPr bwMode="auto">
          <a:xfrm>
            <a:off x="1917701" y="5386388"/>
            <a:ext cx="398463" cy="398463"/>
          </a:xfrm>
          <a:custGeom>
            <a:avLst/>
            <a:gdLst>
              <a:gd name="T0" fmla="*/ 66 w 132"/>
              <a:gd name="T1" fmla="*/ 0 h 132"/>
              <a:gd name="T2" fmla="*/ 0 w 132"/>
              <a:gd name="T3" fmla="*/ 66 h 132"/>
              <a:gd name="T4" fmla="*/ 66 w 132"/>
              <a:gd name="T5" fmla="*/ 132 h 132"/>
              <a:gd name="T6" fmla="*/ 132 w 132"/>
              <a:gd name="T7" fmla="*/ 66 h 132"/>
              <a:gd name="T8" fmla="*/ 66 w 132"/>
              <a:gd name="T9" fmla="*/ 0 h 132"/>
              <a:gd name="T10" fmla="*/ 66 w 132"/>
              <a:gd name="T11" fmla="*/ 128 h 132"/>
              <a:gd name="T12" fmla="*/ 4 w 132"/>
              <a:gd name="T13" fmla="*/ 66 h 132"/>
              <a:gd name="T14" fmla="*/ 66 w 132"/>
              <a:gd name="T15" fmla="*/ 4 h 132"/>
              <a:gd name="T16" fmla="*/ 128 w 132"/>
              <a:gd name="T17" fmla="*/ 66 h 132"/>
              <a:gd name="T18" fmla="*/ 66 w 132"/>
              <a:gd name="T19" fmla="*/ 128 h 1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32" h="132">
                <a:moveTo>
                  <a:pt x="66" y="0"/>
                </a:moveTo>
                <a:cubicBezTo>
                  <a:pt x="30" y="0"/>
                  <a:pt x="0" y="30"/>
                  <a:pt x="0" y="66"/>
                </a:cubicBezTo>
                <a:cubicBezTo>
                  <a:pt x="0" y="103"/>
                  <a:pt x="30" y="132"/>
                  <a:pt x="66" y="132"/>
                </a:cubicBezTo>
                <a:cubicBezTo>
                  <a:pt x="103" y="132"/>
                  <a:pt x="132" y="103"/>
                  <a:pt x="132" y="66"/>
                </a:cubicBezTo>
                <a:cubicBezTo>
                  <a:pt x="132" y="30"/>
                  <a:pt x="103" y="0"/>
                  <a:pt x="66" y="0"/>
                </a:cubicBezTo>
                <a:close/>
                <a:moveTo>
                  <a:pt x="66" y="128"/>
                </a:moveTo>
                <a:cubicBezTo>
                  <a:pt x="32" y="128"/>
                  <a:pt x="4" y="100"/>
                  <a:pt x="4" y="66"/>
                </a:cubicBezTo>
                <a:cubicBezTo>
                  <a:pt x="4" y="32"/>
                  <a:pt x="32" y="4"/>
                  <a:pt x="66" y="4"/>
                </a:cubicBezTo>
                <a:cubicBezTo>
                  <a:pt x="100" y="4"/>
                  <a:pt x="128" y="32"/>
                  <a:pt x="128" y="66"/>
                </a:cubicBezTo>
                <a:cubicBezTo>
                  <a:pt x="128" y="100"/>
                  <a:pt x="100" y="128"/>
                  <a:pt x="66" y="128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2" name="Freeform 93"/>
          <p:cNvSpPr>
            <a:spLocks noEditPoints="1"/>
          </p:cNvSpPr>
          <p:nvPr/>
        </p:nvSpPr>
        <p:spPr bwMode="auto">
          <a:xfrm>
            <a:off x="1870076" y="5341938"/>
            <a:ext cx="508000" cy="488950"/>
          </a:xfrm>
          <a:custGeom>
            <a:avLst/>
            <a:gdLst>
              <a:gd name="T0" fmla="*/ 146 w 168"/>
              <a:gd name="T1" fmla="*/ 130 h 162"/>
              <a:gd name="T2" fmla="*/ 163 w 168"/>
              <a:gd name="T3" fmla="*/ 81 h 162"/>
              <a:gd name="T4" fmla="*/ 82 w 168"/>
              <a:gd name="T5" fmla="*/ 0 h 162"/>
              <a:gd name="T6" fmla="*/ 1 w 168"/>
              <a:gd name="T7" fmla="*/ 81 h 162"/>
              <a:gd name="T8" fmla="*/ 19 w 168"/>
              <a:gd name="T9" fmla="*/ 133 h 162"/>
              <a:gd name="T10" fmla="*/ 2 w 168"/>
              <a:gd name="T11" fmla="*/ 151 h 162"/>
              <a:gd name="T12" fmla="*/ 2 w 168"/>
              <a:gd name="T13" fmla="*/ 156 h 162"/>
              <a:gd name="T14" fmla="*/ 4 w 168"/>
              <a:gd name="T15" fmla="*/ 157 h 162"/>
              <a:gd name="T16" fmla="*/ 7 w 168"/>
              <a:gd name="T17" fmla="*/ 156 h 162"/>
              <a:gd name="T18" fmla="*/ 25 w 168"/>
              <a:gd name="T19" fmla="*/ 138 h 162"/>
              <a:gd name="T20" fmla="*/ 82 w 168"/>
              <a:gd name="T21" fmla="*/ 162 h 162"/>
              <a:gd name="T22" fmla="*/ 140 w 168"/>
              <a:gd name="T23" fmla="*/ 136 h 162"/>
              <a:gd name="T24" fmla="*/ 160 w 168"/>
              <a:gd name="T25" fmla="*/ 156 h 162"/>
              <a:gd name="T26" fmla="*/ 163 w 168"/>
              <a:gd name="T27" fmla="*/ 157 h 162"/>
              <a:gd name="T28" fmla="*/ 166 w 168"/>
              <a:gd name="T29" fmla="*/ 156 h 162"/>
              <a:gd name="T30" fmla="*/ 166 w 168"/>
              <a:gd name="T31" fmla="*/ 151 h 162"/>
              <a:gd name="T32" fmla="*/ 146 w 168"/>
              <a:gd name="T33" fmla="*/ 130 h 162"/>
              <a:gd name="T34" fmla="*/ 82 w 168"/>
              <a:gd name="T35" fmla="*/ 154 h 162"/>
              <a:gd name="T36" fmla="*/ 9 w 168"/>
              <a:gd name="T37" fmla="*/ 81 h 162"/>
              <a:gd name="T38" fmla="*/ 82 w 168"/>
              <a:gd name="T39" fmla="*/ 8 h 162"/>
              <a:gd name="T40" fmla="*/ 155 w 168"/>
              <a:gd name="T41" fmla="*/ 81 h 162"/>
              <a:gd name="T42" fmla="*/ 82 w 168"/>
              <a:gd name="T43" fmla="*/ 154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68" h="162">
                <a:moveTo>
                  <a:pt x="146" y="130"/>
                </a:moveTo>
                <a:cubicBezTo>
                  <a:pt x="156" y="116"/>
                  <a:pt x="163" y="99"/>
                  <a:pt x="163" y="81"/>
                </a:cubicBezTo>
                <a:cubicBezTo>
                  <a:pt x="163" y="36"/>
                  <a:pt x="126" y="0"/>
                  <a:pt x="82" y="0"/>
                </a:cubicBezTo>
                <a:cubicBezTo>
                  <a:pt x="37" y="0"/>
                  <a:pt x="1" y="36"/>
                  <a:pt x="1" y="81"/>
                </a:cubicBezTo>
                <a:cubicBezTo>
                  <a:pt x="1" y="100"/>
                  <a:pt x="8" y="119"/>
                  <a:pt x="19" y="133"/>
                </a:cubicBezTo>
                <a:cubicBezTo>
                  <a:pt x="2" y="151"/>
                  <a:pt x="2" y="151"/>
                  <a:pt x="2" y="151"/>
                </a:cubicBezTo>
                <a:cubicBezTo>
                  <a:pt x="0" y="152"/>
                  <a:pt x="0" y="155"/>
                  <a:pt x="2" y="156"/>
                </a:cubicBezTo>
                <a:cubicBezTo>
                  <a:pt x="2" y="157"/>
                  <a:pt x="3" y="157"/>
                  <a:pt x="4" y="157"/>
                </a:cubicBezTo>
                <a:cubicBezTo>
                  <a:pt x="5" y="157"/>
                  <a:pt x="6" y="157"/>
                  <a:pt x="7" y="156"/>
                </a:cubicBezTo>
                <a:cubicBezTo>
                  <a:pt x="25" y="138"/>
                  <a:pt x="25" y="138"/>
                  <a:pt x="25" y="138"/>
                </a:cubicBezTo>
                <a:cubicBezTo>
                  <a:pt x="40" y="153"/>
                  <a:pt x="60" y="162"/>
                  <a:pt x="82" y="162"/>
                </a:cubicBezTo>
                <a:cubicBezTo>
                  <a:pt x="105" y="162"/>
                  <a:pt x="126" y="152"/>
                  <a:pt x="140" y="136"/>
                </a:cubicBezTo>
                <a:cubicBezTo>
                  <a:pt x="160" y="156"/>
                  <a:pt x="160" y="156"/>
                  <a:pt x="160" y="156"/>
                </a:cubicBezTo>
                <a:cubicBezTo>
                  <a:pt x="161" y="157"/>
                  <a:pt x="162" y="157"/>
                  <a:pt x="163" y="157"/>
                </a:cubicBezTo>
                <a:cubicBezTo>
                  <a:pt x="164" y="157"/>
                  <a:pt x="165" y="157"/>
                  <a:pt x="166" y="156"/>
                </a:cubicBezTo>
                <a:cubicBezTo>
                  <a:pt x="168" y="155"/>
                  <a:pt x="168" y="152"/>
                  <a:pt x="166" y="151"/>
                </a:cubicBezTo>
                <a:lnTo>
                  <a:pt x="146" y="130"/>
                </a:lnTo>
                <a:close/>
                <a:moveTo>
                  <a:pt x="82" y="154"/>
                </a:moveTo>
                <a:cubicBezTo>
                  <a:pt x="41" y="154"/>
                  <a:pt x="9" y="121"/>
                  <a:pt x="9" y="81"/>
                </a:cubicBezTo>
                <a:cubicBezTo>
                  <a:pt x="9" y="40"/>
                  <a:pt x="41" y="8"/>
                  <a:pt x="82" y="8"/>
                </a:cubicBezTo>
                <a:cubicBezTo>
                  <a:pt x="122" y="8"/>
                  <a:pt x="155" y="40"/>
                  <a:pt x="155" y="81"/>
                </a:cubicBezTo>
                <a:cubicBezTo>
                  <a:pt x="155" y="121"/>
                  <a:pt x="122" y="154"/>
                  <a:pt x="82" y="154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3" name="Freeform 94"/>
          <p:cNvSpPr>
            <a:spLocks/>
          </p:cNvSpPr>
          <p:nvPr/>
        </p:nvSpPr>
        <p:spPr bwMode="auto">
          <a:xfrm>
            <a:off x="2241551" y="5326063"/>
            <a:ext cx="157163" cy="160338"/>
          </a:xfrm>
          <a:custGeom>
            <a:avLst/>
            <a:gdLst>
              <a:gd name="T0" fmla="*/ 7 w 52"/>
              <a:gd name="T1" fmla="*/ 13 h 53"/>
              <a:gd name="T2" fmla="*/ 22 w 52"/>
              <a:gd name="T3" fmla="*/ 8 h 53"/>
              <a:gd name="T4" fmla="*/ 44 w 52"/>
              <a:gd name="T5" fmla="*/ 30 h 53"/>
              <a:gd name="T6" fmla="*/ 36 w 52"/>
              <a:gd name="T7" fmla="*/ 46 h 53"/>
              <a:gd name="T8" fmla="*/ 36 w 52"/>
              <a:gd name="T9" fmla="*/ 52 h 53"/>
              <a:gd name="T10" fmla="*/ 39 w 52"/>
              <a:gd name="T11" fmla="*/ 53 h 53"/>
              <a:gd name="T12" fmla="*/ 42 w 52"/>
              <a:gd name="T13" fmla="*/ 52 h 53"/>
              <a:gd name="T14" fmla="*/ 52 w 52"/>
              <a:gd name="T15" fmla="*/ 30 h 53"/>
              <a:gd name="T16" fmla="*/ 22 w 52"/>
              <a:gd name="T17" fmla="*/ 0 h 53"/>
              <a:gd name="T18" fmla="*/ 1 w 52"/>
              <a:gd name="T19" fmla="*/ 8 h 53"/>
              <a:gd name="T20" fmla="*/ 1 w 52"/>
              <a:gd name="T21" fmla="*/ 13 h 53"/>
              <a:gd name="T22" fmla="*/ 7 w 52"/>
              <a:gd name="T23" fmla="*/ 13 h 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52" h="53">
                <a:moveTo>
                  <a:pt x="7" y="13"/>
                </a:moveTo>
                <a:cubicBezTo>
                  <a:pt x="11" y="10"/>
                  <a:pt x="16" y="8"/>
                  <a:pt x="22" y="8"/>
                </a:cubicBezTo>
                <a:cubicBezTo>
                  <a:pt x="34" y="8"/>
                  <a:pt x="44" y="17"/>
                  <a:pt x="44" y="30"/>
                </a:cubicBezTo>
                <a:cubicBezTo>
                  <a:pt x="44" y="36"/>
                  <a:pt x="41" y="42"/>
                  <a:pt x="36" y="46"/>
                </a:cubicBezTo>
                <a:cubicBezTo>
                  <a:pt x="35" y="48"/>
                  <a:pt x="34" y="50"/>
                  <a:pt x="36" y="52"/>
                </a:cubicBezTo>
                <a:cubicBezTo>
                  <a:pt x="37" y="53"/>
                  <a:pt x="38" y="53"/>
                  <a:pt x="39" y="53"/>
                </a:cubicBezTo>
                <a:cubicBezTo>
                  <a:pt x="40" y="53"/>
                  <a:pt x="41" y="53"/>
                  <a:pt x="42" y="52"/>
                </a:cubicBezTo>
                <a:cubicBezTo>
                  <a:pt x="48" y="47"/>
                  <a:pt x="52" y="38"/>
                  <a:pt x="52" y="30"/>
                </a:cubicBezTo>
                <a:cubicBezTo>
                  <a:pt x="52" y="13"/>
                  <a:pt x="38" y="0"/>
                  <a:pt x="22" y="0"/>
                </a:cubicBezTo>
                <a:cubicBezTo>
                  <a:pt x="14" y="0"/>
                  <a:pt x="7" y="2"/>
                  <a:pt x="1" y="8"/>
                </a:cubicBezTo>
                <a:cubicBezTo>
                  <a:pt x="0" y="9"/>
                  <a:pt x="0" y="12"/>
                  <a:pt x="1" y="13"/>
                </a:cubicBezTo>
                <a:cubicBezTo>
                  <a:pt x="3" y="15"/>
                  <a:pt x="5" y="15"/>
                  <a:pt x="7" y="13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4" name="Freeform 95"/>
          <p:cNvSpPr>
            <a:spLocks/>
          </p:cNvSpPr>
          <p:nvPr/>
        </p:nvSpPr>
        <p:spPr bwMode="auto">
          <a:xfrm>
            <a:off x="1836738" y="5326063"/>
            <a:ext cx="157163" cy="160338"/>
          </a:xfrm>
          <a:custGeom>
            <a:avLst/>
            <a:gdLst>
              <a:gd name="T0" fmla="*/ 16 w 52"/>
              <a:gd name="T1" fmla="*/ 52 h 53"/>
              <a:gd name="T2" fmla="*/ 15 w 52"/>
              <a:gd name="T3" fmla="*/ 46 h 53"/>
              <a:gd name="T4" fmla="*/ 8 w 52"/>
              <a:gd name="T5" fmla="*/ 30 h 53"/>
              <a:gd name="T6" fmla="*/ 30 w 52"/>
              <a:gd name="T7" fmla="*/ 8 h 53"/>
              <a:gd name="T8" fmla="*/ 45 w 52"/>
              <a:gd name="T9" fmla="*/ 13 h 53"/>
              <a:gd name="T10" fmla="*/ 50 w 52"/>
              <a:gd name="T11" fmla="*/ 13 h 53"/>
              <a:gd name="T12" fmla="*/ 50 w 52"/>
              <a:gd name="T13" fmla="*/ 8 h 53"/>
              <a:gd name="T14" fmla="*/ 30 w 52"/>
              <a:gd name="T15" fmla="*/ 0 h 53"/>
              <a:gd name="T16" fmla="*/ 0 w 52"/>
              <a:gd name="T17" fmla="*/ 30 h 53"/>
              <a:gd name="T18" fmla="*/ 10 w 52"/>
              <a:gd name="T19" fmla="*/ 52 h 53"/>
              <a:gd name="T20" fmla="*/ 13 w 52"/>
              <a:gd name="T21" fmla="*/ 53 h 53"/>
              <a:gd name="T22" fmla="*/ 16 w 52"/>
              <a:gd name="T23" fmla="*/ 52 h 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52" h="53">
                <a:moveTo>
                  <a:pt x="16" y="52"/>
                </a:moveTo>
                <a:cubicBezTo>
                  <a:pt x="17" y="50"/>
                  <a:pt x="17" y="48"/>
                  <a:pt x="15" y="46"/>
                </a:cubicBezTo>
                <a:cubicBezTo>
                  <a:pt x="11" y="42"/>
                  <a:pt x="8" y="36"/>
                  <a:pt x="8" y="30"/>
                </a:cubicBezTo>
                <a:cubicBezTo>
                  <a:pt x="8" y="17"/>
                  <a:pt x="18" y="8"/>
                  <a:pt x="30" y="8"/>
                </a:cubicBezTo>
                <a:cubicBezTo>
                  <a:pt x="36" y="8"/>
                  <a:pt x="41" y="10"/>
                  <a:pt x="45" y="13"/>
                </a:cubicBezTo>
                <a:cubicBezTo>
                  <a:pt x="46" y="15"/>
                  <a:pt x="49" y="15"/>
                  <a:pt x="50" y="13"/>
                </a:cubicBezTo>
                <a:cubicBezTo>
                  <a:pt x="52" y="12"/>
                  <a:pt x="52" y="9"/>
                  <a:pt x="50" y="8"/>
                </a:cubicBezTo>
                <a:cubicBezTo>
                  <a:pt x="45" y="2"/>
                  <a:pt x="38" y="0"/>
                  <a:pt x="30" y="0"/>
                </a:cubicBezTo>
                <a:cubicBezTo>
                  <a:pt x="13" y="0"/>
                  <a:pt x="0" y="13"/>
                  <a:pt x="0" y="30"/>
                </a:cubicBezTo>
                <a:cubicBezTo>
                  <a:pt x="0" y="38"/>
                  <a:pt x="4" y="47"/>
                  <a:pt x="10" y="52"/>
                </a:cubicBezTo>
                <a:cubicBezTo>
                  <a:pt x="11" y="53"/>
                  <a:pt x="12" y="53"/>
                  <a:pt x="13" y="53"/>
                </a:cubicBezTo>
                <a:cubicBezTo>
                  <a:pt x="14" y="53"/>
                  <a:pt x="15" y="53"/>
                  <a:pt x="16" y="52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5" name="Freeform 96"/>
          <p:cNvSpPr>
            <a:spLocks noEditPoints="1"/>
          </p:cNvSpPr>
          <p:nvPr/>
        </p:nvSpPr>
        <p:spPr bwMode="auto">
          <a:xfrm>
            <a:off x="2789238" y="5343526"/>
            <a:ext cx="568325" cy="434975"/>
          </a:xfrm>
          <a:custGeom>
            <a:avLst/>
            <a:gdLst>
              <a:gd name="T0" fmla="*/ 320 w 358"/>
              <a:gd name="T1" fmla="*/ 38 h 274"/>
              <a:gd name="T2" fmla="*/ 320 w 358"/>
              <a:gd name="T3" fmla="*/ 0 h 274"/>
              <a:gd name="T4" fmla="*/ 0 w 358"/>
              <a:gd name="T5" fmla="*/ 0 h 274"/>
              <a:gd name="T6" fmla="*/ 0 w 358"/>
              <a:gd name="T7" fmla="*/ 236 h 274"/>
              <a:gd name="T8" fmla="*/ 38 w 358"/>
              <a:gd name="T9" fmla="*/ 236 h 274"/>
              <a:gd name="T10" fmla="*/ 38 w 358"/>
              <a:gd name="T11" fmla="*/ 274 h 274"/>
              <a:gd name="T12" fmla="*/ 358 w 358"/>
              <a:gd name="T13" fmla="*/ 274 h 274"/>
              <a:gd name="T14" fmla="*/ 358 w 358"/>
              <a:gd name="T15" fmla="*/ 38 h 274"/>
              <a:gd name="T16" fmla="*/ 320 w 358"/>
              <a:gd name="T17" fmla="*/ 38 h 274"/>
              <a:gd name="T18" fmla="*/ 7 w 358"/>
              <a:gd name="T19" fmla="*/ 229 h 274"/>
              <a:gd name="T20" fmla="*/ 7 w 358"/>
              <a:gd name="T21" fmla="*/ 8 h 274"/>
              <a:gd name="T22" fmla="*/ 312 w 358"/>
              <a:gd name="T23" fmla="*/ 8 h 274"/>
              <a:gd name="T24" fmla="*/ 312 w 358"/>
              <a:gd name="T25" fmla="*/ 38 h 274"/>
              <a:gd name="T26" fmla="*/ 38 w 358"/>
              <a:gd name="T27" fmla="*/ 38 h 274"/>
              <a:gd name="T28" fmla="*/ 38 w 358"/>
              <a:gd name="T29" fmla="*/ 229 h 274"/>
              <a:gd name="T30" fmla="*/ 7 w 358"/>
              <a:gd name="T31" fmla="*/ 229 h 274"/>
              <a:gd name="T32" fmla="*/ 343 w 358"/>
              <a:gd name="T33" fmla="*/ 259 h 274"/>
              <a:gd name="T34" fmla="*/ 53 w 358"/>
              <a:gd name="T35" fmla="*/ 259 h 274"/>
              <a:gd name="T36" fmla="*/ 53 w 358"/>
              <a:gd name="T37" fmla="*/ 54 h 274"/>
              <a:gd name="T38" fmla="*/ 343 w 358"/>
              <a:gd name="T39" fmla="*/ 54 h 274"/>
              <a:gd name="T40" fmla="*/ 343 w 358"/>
              <a:gd name="T41" fmla="*/ 259 h 2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358" h="274">
                <a:moveTo>
                  <a:pt x="320" y="38"/>
                </a:moveTo>
                <a:lnTo>
                  <a:pt x="320" y="0"/>
                </a:lnTo>
                <a:lnTo>
                  <a:pt x="0" y="0"/>
                </a:lnTo>
                <a:lnTo>
                  <a:pt x="0" y="236"/>
                </a:lnTo>
                <a:lnTo>
                  <a:pt x="38" y="236"/>
                </a:lnTo>
                <a:lnTo>
                  <a:pt x="38" y="274"/>
                </a:lnTo>
                <a:lnTo>
                  <a:pt x="358" y="274"/>
                </a:lnTo>
                <a:lnTo>
                  <a:pt x="358" y="38"/>
                </a:lnTo>
                <a:lnTo>
                  <a:pt x="320" y="38"/>
                </a:lnTo>
                <a:close/>
                <a:moveTo>
                  <a:pt x="7" y="229"/>
                </a:moveTo>
                <a:lnTo>
                  <a:pt x="7" y="8"/>
                </a:lnTo>
                <a:lnTo>
                  <a:pt x="312" y="8"/>
                </a:lnTo>
                <a:lnTo>
                  <a:pt x="312" y="38"/>
                </a:lnTo>
                <a:lnTo>
                  <a:pt x="38" y="38"/>
                </a:lnTo>
                <a:lnTo>
                  <a:pt x="38" y="229"/>
                </a:lnTo>
                <a:lnTo>
                  <a:pt x="7" y="229"/>
                </a:lnTo>
                <a:close/>
                <a:moveTo>
                  <a:pt x="343" y="259"/>
                </a:moveTo>
                <a:lnTo>
                  <a:pt x="53" y="259"/>
                </a:lnTo>
                <a:lnTo>
                  <a:pt x="53" y="54"/>
                </a:lnTo>
                <a:lnTo>
                  <a:pt x="343" y="54"/>
                </a:lnTo>
                <a:lnTo>
                  <a:pt x="343" y="259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6" name="Freeform 97"/>
          <p:cNvSpPr>
            <a:spLocks noEditPoints="1"/>
          </p:cNvSpPr>
          <p:nvPr/>
        </p:nvSpPr>
        <p:spPr bwMode="auto">
          <a:xfrm>
            <a:off x="3587751" y="5332413"/>
            <a:ext cx="615950" cy="506413"/>
          </a:xfrm>
          <a:custGeom>
            <a:avLst/>
            <a:gdLst>
              <a:gd name="T0" fmla="*/ 200 w 204"/>
              <a:gd name="T1" fmla="*/ 0 h 168"/>
              <a:gd name="T2" fmla="*/ 100 w 204"/>
              <a:gd name="T3" fmla="*/ 0 h 168"/>
              <a:gd name="T4" fmla="*/ 4 w 204"/>
              <a:gd name="T5" fmla="*/ 0 h 168"/>
              <a:gd name="T6" fmla="*/ 0 w 204"/>
              <a:gd name="T7" fmla="*/ 4 h 168"/>
              <a:gd name="T8" fmla="*/ 0 w 204"/>
              <a:gd name="T9" fmla="*/ 152 h 168"/>
              <a:gd name="T10" fmla="*/ 4 w 204"/>
              <a:gd name="T11" fmla="*/ 156 h 168"/>
              <a:gd name="T12" fmla="*/ 96 w 204"/>
              <a:gd name="T13" fmla="*/ 156 h 168"/>
              <a:gd name="T14" fmla="*/ 96 w 204"/>
              <a:gd name="T15" fmla="*/ 164 h 168"/>
              <a:gd name="T16" fmla="*/ 100 w 204"/>
              <a:gd name="T17" fmla="*/ 168 h 168"/>
              <a:gd name="T18" fmla="*/ 104 w 204"/>
              <a:gd name="T19" fmla="*/ 164 h 168"/>
              <a:gd name="T20" fmla="*/ 104 w 204"/>
              <a:gd name="T21" fmla="*/ 156 h 168"/>
              <a:gd name="T22" fmla="*/ 200 w 204"/>
              <a:gd name="T23" fmla="*/ 156 h 168"/>
              <a:gd name="T24" fmla="*/ 204 w 204"/>
              <a:gd name="T25" fmla="*/ 152 h 168"/>
              <a:gd name="T26" fmla="*/ 204 w 204"/>
              <a:gd name="T27" fmla="*/ 4 h 168"/>
              <a:gd name="T28" fmla="*/ 200 w 204"/>
              <a:gd name="T29" fmla="*/ 0 h 168"/>
              <a:gd name="T30" fmla="*/ 8 w 204"/>
              <a:gd name="T31" fmla="*/ 8 h 168"/>
              <a:gd name="T32" fmla="*/ 96 w 204"/>
              <a:gd name="T33" fmla="*/ 8 h 168"/>
              <a:gd name="T34" fmla="*/ 96 w 204"/>
              <a:gd name="T35" fmla="*/ 139 h 168"/>
              <a:gd name="T36" fmla="*/ 87 w 204"/>
              <a:gd name="T37" fmla="*/ 148 h 168"/>
              <a:gd name="T38" fmla="*/ 8 w 204"/>
              <a:gd name="T39" fmla="*/ 148 h 168"/>
              <a:gd name="T40" fmla="*/ 8 w 204"/>
              <a:gd name="T41" fmla="*/ 8 h 168"/>
              <a:gd name="T42" fmla="*/ 196 w 204"/>
              <a:gd name="T43" fmla="*/ 148 h 168"/>
              <a:gd name="T44" fmla="*/ 115 w 204"/>
              <a:gd name="T45" fmla="*/ 148 h 168"/>
              <a:gd name="T46" fmla="*/ 104 w 204"/>
              <a:gd name="T47" fmla="*/ 139 h 168"/>
              <a:gd name="T48" fmla="*/ 104 w 204"/>
              <a:gd name="T49" fmla="*/ 8 h 168"/>
              <a:gd name="T50" fmla="*/ 196 w 204"/>
              <a:gd name="T51" fmla="*/ 8 h 168"/>
              <a:gd name="T52" fmla="*/ 196 w 204"/>
              <a:gd name="T53" fmla="*/ 148 h 1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204" h="168">
                <a:moveTo>
                  <a:pt x="200" y="0"/>
                </a:moveTo>
                <a:cubicBezTo>
                  <a:pt x="100" y="0"/>
                  <a:pt x="100" y="0"/>
                  <a:pt x="100" y="0"/>
                </a:cubicBezTo>
                <a:cubicBezTo>
                  <a:pt x="4" y="0"/>
                  <a:pt x="4" y="0"/>
                  <a:pt x="4" y="0"/>
                </a:cubicBezTo>
                <a:cubicBezTo>
                  <a:pt x="2" y="0"/>
                  <a:pt x="0" y="2"/>
                  <a:pt x="0" y="4"/>
                </a:cubicBezTo>
                <a:cubicBezTo>
                  <a:pt x="0" y="152"/>
                  <a:pt x="0" y="152"/>
                  <a:pt x="0" y="152"/>
                </a:cubicBezTo>
                <a:cubicBezTo>
                  <a:pt x="0" y="154"/>
                  <a:pt x="2" y="156"/>
                  <a:pt x="4" y="156"/>
                </a:cubicBezTo>
                <a:cubicBezTo>
                  <a:pt x="96" y="156"/>
                  <a:pt x="96" y="156"/>
                  <a:pt x="96" y="156"/>
                </a:cubicBezTo>
                <a:cubicBezTo>
                  <a:pt x="96" y="164"/>
                  <a:pt x="96" y="164"/>
                  <a:pt x="96" y="164"/>
                </a:cubicBezTo>
                <a:cubicBezTo>
                  <a:pt x="96" y="166"/>
                  <a:pt x="98" y="168"/>
                  <a:pt x="100" y="168"/>
                </a:cubicBezTo>
                <a:cubicBezTo>
                  <a:pt x="102" y="168"/>
                  <a:pt x="104" y="166"/>
                  <a:pt x="104" y="164"/>
                </a:cubicBezTo>
                <a:cubicBezTo>
                  <a:pt x="104" y="156"/>
                  <a:pt x="104" y="156"/>
                  <a:pt x="104" y="156"/>
                </a:cubicBezTo>
                <a:cubicBezTo>
                  <a:pt x="200" y="156"/>
                  <a:pt x="200" y="156"/>
                  <a:pt x="200" y="156"/>
                </a:cubicBezTo>
                <a:cubicBezTo>
                  <a:pt x="202" y="156"/>
                  <a:pt x="204" y="154"/>
                  <a:pt x="204" y="152"/>
                </a:cubicBezTo>
                <a:cubicBezTo>
                  <a:pt x="204" y="4"/>
                  <a:pt x="204" y="4"/>
                  <a:pt x="204" y="4"/>
                </a:cubicBezTo>
                <a:cubicBezTo>
                  <a:pt x="204" y="2"/>
                  <a:pt x="202" y="0"/>
                  <a:pt x="200" y="0"/>
                </a:cubicBezTo>
                <a:close/>
                <a:moveTo>
                  <a:pt x="8" y="8"/>
                </a:moveTo>
                <a:cubicBezTo>
                  <a:pt x="96" y="8"/>
                  <a:pt x="96" y="8"/>
                  <a:pt x="96" y="8"/>
                </a:cubicBezTo>
                <a:cubicBezTo>
                  <a:pt x="96" y="139"/>
                  <a:pt x="96" y="139"/>
                  <a:pt x="96" y="139"/>
                </a:cubicBezTo>
                <a:cubicBezTo>
                  <a:pt x="87" y="148"/>
                  <a:pt x="87" y="148"/>
                  <a:pt x="87" y="148"/>
                </a:cubicBezTo>
                <a:cubicBezTo>
                  <a:pt x="8" y="148"/>
                  <a:pt x="8" y="148"/>
                  <a:pt x="8" y="148"/>
                </a:cubicBezTo>
                <a:lnTo>
                  <a:pt x="8" y="8"/>
                </a:lnTo>
                <a:close/>
                <a:moveTo>
                  <a:pt x="196" y="148"/>
                </a:moveTo>
                <a:cubicBezTo>
                  <a:pt x="115" y="148"/>
                  <a:pt x="115" y="148"/>
                  <a:pt x="115" y="148"/>
                </a:cubicBezTo>
                <a:cubicBezTo>
                  <a:pt x="104" y="139"/>
                  <a:pt x="104" y="139"/>
                  <a:pt x="104" y="139"/>
                </a:cubicBezTo>
                <a:cubicBezTo>
                  <a:pt x="104" y="8"/>
                  <a:pt x="104" y="8"/>
                  <a:pt x="104" y="8"/>
                </a:cubicBezTo>
                <a:cubicBezTo>
                  <a:pt x="196" y="8"/>
                  <a:pt x="196" y="8"/>
                  <a:pt x="196" y="8"/>
                </a:cubicBezTo>
                <a:lnTo>
                  <a:pt x="196" y="148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7" name="Rectangle 98"/>
          <p:cNvSpPr>
            <a:spLocks noChangeArrowheads="1"/>
          </p:cNvSpPr>
          <p:nvPr/>
        </p:nvSpPr>
        <p:spPr bwMode="auto">
          <a:xfrm>
            <a:off x="3635376" y="5380038"/>
            <a:ext cx="217488" cy="127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8" name="Rectangle 99"/>
          <p:cNvSpPr>
            <a:spLocks noChangeArrowheads="1"/>
          </p:cNvSpPr>
          <p:nvPr/>
        </p:nvSpPr>
        <p:spPr bwMode="auto">
          <a:xfrm>
            <a:off x="3635376" y="5416551"/>
            <a:ext cx="120650" cy="127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9" name="Rectangle 100"/>
          <p:cNvSpPr>
            <a:spLocks noChangeArrowheads="1"/>
          </p:cNvSpPr>
          <p:nvPr/>
        </p:nvSpPr>
        <p:spPr bwMode="auto">
          <a:xfrm>
            <a:off x="3635376" y="5453063"/>
            <a:ext cx="217488" cy="127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0" name="Rectangle 101"/>
          <p:cNvSpPr>
            <a:spLocks noChangeArrowheads="1"/>
          </p:cNvSpPr>
          <p:nvPr/>
        </p:nvSpPr>
        <p:spPr bwMode="auto">
          <a:xfrm>
            <a:off x="3925888" y="5380038"/>
            <a:ext cx="230188" cy="127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1" name="Rectangle 102"/>
          <p:cNvSpPr>
            <a:spLocks noChangeArrowheads="1"/>
          </p:cNvSpPr>
          <p:nvPr/>
        </p:nvSpPr>
        <p:spPr bwMode="auto">
          <a:xfrm>
            <a:off x="3925888" y="5416551"/>
            <a:ext cx="133350" cy="127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2" name="Rectangle 103"/>
          <p:cNvSpPr>
            <a:spLocks noChangeArrowheads="1"/>
          </p:cNvSpPr>
          <p:nvPr/>
        </p:nvSpPr>
        <p:spPr bwMode="auto">
          <a:xfrm>
            <a:off x="3925888" y="5453063"/>
            <a:ext cx="230188" cy="127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3" name="Freeform 104"/>
          <p:cNvSpPr>
            <a:spLocks noEditPoints="1"/>
          </p:cNvSpPr>
          <p:nvPr/>
        </p:nvSpPr>
        <p:spPr bwMode="auto">
          <a:xfrm>
            <a:off x="4687888" y="5332413"/>
            <a:ext cx="146050" cy="288925"/>
          </a:xfrm>
          <a:custGeom>
            <a:avLst/>
            <a:gdLst>
              <a:gd name="T0" fmla="*/ 24 w 48"/>
              <a:gd name="T1" fmla="*/ 96 h 96"/>
              <a:gd name="T2" fmla="*/ 48 w 48"/>
              <a:gd name="T3" fmla="*/ 74 h 96"/>
              <a:gd name="T4" fmla="*/ 48 w 48"/>
              <a:gd name="T5" fmla="*/ 22 h 96"/>
              <a:gd name="T6" fmla="*/ 24 w 48"/>
              <a:gd name="T7" fmla="*/ 0 h 96"/>
              <a:gd name="T8" fmla="*/ 0 w 48"/>
              <a:gd name="T9" fmla="*/ 22 h 96"/>
              <a:gd name="T10" fmla="*/ 0 w 48"/>
              <a:gd name="T11" fmla="*/ 74 h 96"/>
              <a:gd name="T12" fmla="*/ 24 w 48"/>
              <a:gd name="T13" fmla="*/ 96 h 96"/>
              <a:gd name="T14" fmla="*/ 24 w 48"/>
              <a:gd name="T15" fmla="*/ 88 h 96"/>
              <a:gd name="T16" fmla="*/ 8 w 48"/>
              <a:gd name="T17" fmla="*/ 74 h 96"/>
              <a:gd name="T18" fmla="*/ 8 w 48"/>
              <a:gd name="T19" fmla="*/ 56 h 96"/>
              <a:gd name="T20" fmla="*/ 40 w 48"/>
              <a:gd name="T21" fmla="*/ 56 h 96"/>
              <a:gd name="T22" fmla="*/ 40 w 48"/>
              <a:gd name="T23" fmla="*/ 74 h 96"/>
              <a:gd name="T24" fmla="*/ 24 w 48"/>
              <a:gd name="T25" fmla="*/ 88 h 96"/>
              <a:gd name="T26" fmla="*/ 24 w 48"/>
              <a:gd name="T27" fmla="*/ 8 h 96"/>
              <a:gd name="T28" fmla="*/ 40 w 48"/>
              <a:gd name="T29" fmla="*/ 22 h 96"/>
              <a:gd name="T30" fmla="*/ 40 w 48"/>
              <a:gd name="T31" fmla="*/ 52 h 96"/>
              <a:gd name="T32" fmla="*/ 8 w 48"/>
              <a:gd name="T33" fmla="*/ 52 h 96"/>
              <a:gd name="T34" fmla="*/ 8 w 48"/>
              <a:gd name="T35" fmla="*/ 22 h 96"/>
              <a:gd name="T36" fmla="*/ 24 w 48"/>
              <a:gd name="T37" fmla="*/ 8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" h="96">
                <a:moveTo>
                  <a:pt x="24" y="96"/>
                </a:moveTo>
                <a:cubicBezTo>
                  <a:pt x="37" y="96"/>
                  <a:pt x="48" y="86"/>
                  <a:pt x="48" y="74"/>
                </a:cubicBezTo>
                <a:cubicBezTo>
                  <a:pt x="48" y="22"/>
                  <a:pt x="48" y="22"/>
                  <a:pt x="48" y="22"/>
                </a:cubicBezTo>
                <a:cubicBezTo>
                  <a:pt x="48" y="10"/>
                  <a:pt x="37" y="0"/>
                  <a:pt x="24" y="0"/>
                </a:cubicBezTo>
                <a:cubicBezTo>
                  <a:pt x="11" y="0"/>
                  <a:pt x="0" y="10"/>
                  <a:pt x="0" y="22"/>
                </a:cubicBezTo>
                <a:cubicBezTo>
                  <a:pt x="0" y="74"/>
                  <a:pt x="0" y="74"/>
                  <a:pt x="0" y="74"/>
                </a:cubicBezTo>
                <a:cubicBezTo>
                  <a:pt x="0" y="86"/>
                  <a:pt x="11" y="96"/>
                  <a:pt x="24" y="96"/>
                </a:cubicBezTo>
                <a:close/>
                <a:moveTo>
                  <a:pt x="24" y="88"/>
                </a:moveTo>
                <a:cubicBezTo>
                  <a:pt x="15" y="88"/>
                  <a:pt x="8" y="82"/>
                  <a:pt x="8" y="74"/>
                </a:cubicBezTo>
                <a:cubicBezTo>
                  <a:pt x="8" y="56"/>
                  <a:pt x="8" y="56"/>
                  <a:pt x="8" y="56"/>
                </a:cubicBezTo>
                <a:cubicBezTo>
                  <a:pt x="40" y="56"/>
                  <a:pt x="40" y="56"/>
                  <a:pt x="40" y="56"/>
                </a:cubicBezTo>
                <a:cubicBezTo>
                  <a:pt x="40" y="74"/>
                  <a:pt x="40" y="74"/>
                  <a:pt x="40" y="74"/>
                </a:cubicBezTo>
                <a:cubicBezTo>
                  <a:pt x="40" y="82"/>
                  <a:pt x="33" y="88"/>
                  <a:pt x="24" y="88"/>
                </a:cubicBezTo>
                <a:close/>
                <a:moveTo>
                  <a:pt x="24" y="8"/>
                </a:moveTo>
                <a:cubicBezTo>
                  <a:pt x="33" y="8"/>
                  <a:pt x="40" y="14"/>
                  <a:pt x="40" y="22"/>
                </a:cubicBezTo>
                <a:cubicBezTo>
                  <a:pt x="40" y="52"/>
                  <a:pt x="40" y="52"/>
                  <a:pt x="40" y="52"/>
                </a:cubicBezTo>
                <a:cubicBezTo>
                  <a:pt x="8" y="52"/>
                  <a:pt x="8" y="52"/>
                  <a:pt x="8" y="52"/>
                </a:cubicBezTo>
                <a:cubicBezTo>
                  <a:pt x="8" y="22"/>
                  <a:pt x="8" y="22"/>
                  <a:pt x="8" y="22"/>
                </a:cubicBezTo>
                <a:cubicBezTo>
                  <a:pt x="8" y="14"/>
                  <a:pt x="15" y="8"/>
                  <a:pt x="24" y="8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4" name="Freeform 105"/>
          <p:cNvSpPr>
            <a:spLocks/>
          </p:cNvSpPr>
          <p:nvPr/>
        </p:nvSpPr>
        <p:spPr bwMode="auto">
          <a:xfrm>
            <a:off x="4627563" y="5489576"/>
            <a:ext cx="266700" cy="301625"/>
          </a:xfrm>
          <a:custGeom>
            <a:avLst/>
            <a:gdLst>
              <a:gd name="T0" fmla="*/ 84 w 88"/>
              <a:gd name="T1" fmla="*/ 0 h 100"/>
              <a:gd name="T2" fmla="*/ 80 w 88"/>
              <a:gd name="T3" fmla="*/ 4 h 100"/>
              <a:gd name="T4" fmla="*/ 80 w 88"/>
              <a:gd name="T5" fmla="*/ 19 h 100"/>
              <a:gd name="T6" fmla="*/ 46 w 88"/>
              <a:gd name="T7" fmla="*/ 56 h 100"/>
              <a:gd name="T8" fmla="*/ 45 w 88"/>
              <a:gd name="T9" fmla="*/ 56 h 100"/>
              <a:gd name="T10" fmla="*/ 8 w 88"/>
              <a:gd name="T11" fmla="*/ 19 h 100"/>
              <a:gd name="T12" fmla="*/ 8 w 88"/>
              <a:gd name="T13" fmla="*/ 4 h 100"/>
              <a:gd name="T14" fmla="*/ 4 w 88"/>
              <a:gd name="T15" fmla="*/ 0 h 100"/>
              <a:gd name="T16" fmla="*/ 0 w 88"/>
              <a:gd name="T17" fmla="*/ 4 h 100"/>
              <a:gd name="T18" fmla="*/ 0 w 88"/>
              <a:gd name="T19" fmla="*/ 19 h 100"/>
              <a:gd name="T20" fmla="*/ 40 w 88"/>
              <a:gd name="T21" fmla="*/ 64 h 100"/>
              <a:gd name="T22" fmla="*/ 40 w 88"/>
              <a:gd name="T23" fmla="*/ 92 h 100"/>
              <a:gd name="T24" fmla="*/ 20 w 88"/>
              <a:gd name="T25" fmla="*/ 92 h 100"/>
              <a:gd name="T26" fmla="*/ 16 w 88"/>
              <a:gd name="T27" fmla="*/ 96 h 100"/>
              <a:gd name="T28" fmla="*/ 20 w 88"/>
              <a:gd name="T29" fmla="*/ 100 h 100"/>
              <a:gd name="T30" fmla="*/ 68 w 88"/>
              <a:gd name="T31" fmla="*/ 100 h 100"/>
              <a:gd name="T32" fmla="*/ 72 w 88"/>
              <a:gd name="T33" fmla="*/ 96 h 100"/>
              <a:gd name="T34" fmla="*/ 68 w 88"/>
              <a:gd name="T35" fmla="*/ 92 h 100"/>
              <a:gd name="T36" fmla="*/ 48 w 88"/>
              <a:gd name="T37" fmla="*/ 92 h 100"/>
              <a:gd name="T38" fmla="*/ 48 w 88"/>
              <a:gd name="T39" fmla="*/ 64 h 100"/>
              <a:gd name="T40" fmla="*/ 88 w 88"/>
              <a:gd name="T41" fmla="*/ 19 h 100"/>
              <a:gd name="T42" fmla="*/ 88 w 88"/>
              <a:gd name="T43" fmla="*/ 4 h 100"/>
              <a:gd name="T44" fmla="*/ 84 w 88"/>
              <a:gd name="T45" fmla="*/ 0 h 1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88" h="100">
                <a:moveTo>
                  <a:pt x="84" y="0"/>
                </a:moveTo>
                <a:cubicBezTo>
                  <a:pt x="82" y="0"/>
                  <a:pt x="80" y="2"/>
                  <a:pt x="80" y="4"/>
                </a:cubicBezTo>
                <a:cubicBezTo>
                  <a:pt x="80" y="19"/>
                  <a:pt x="80" y="19"/>
                  <a:pt x="80" y="19"/>
                </a:cubicBezTo>
                <a:cubicBezTo>
                  <a:pt x="80" y="40"/>
                  <a:pt x="65" y="56"/>
                  <a:pt x="46" y="56"/>
                </a:cubicBezTo>
                <a:cubicBezTo>
                  <a:pt x="45" y="56"/>
                  <a:pt x="45" y="56"/>
                  <a:pt x="45" y="56"/>
                </a:cubicBezTo>
                <a:cubicBezTo>
                  <a:pt x="25" y="56"/>
                  <a:pt x="8" y="39"/>
                  <a:pt x="8" y="19"/>
                </a:cubicBezTo>
                <a:cubicBezTo>
                  <a:pt x="8" y="4"/>
                  <a:pt x="8" y="4"/>
                  <a:pt x="8" y="4"/>
                </a:cubicBezTo>
                <a:cubicBezTo>
                  <a:pt x="8" y="2"/>
                  <a:pt x="6" y="0"/>
                  <a:pt x="4" y="0"/>
                </a:cubicBezTo>
                <a:cubicBezTo>
                  <a:pt x="2" y="0"/>
                  <a:pt x="0" y="2"/>
                  <a:pt x="0" y="4"/>
                </a:cubicBezTo>
                <a:cubicBezTo>
                  <a:pt x="0" y="19"/>
                  <a:pt x="0" y="19"/>
                  <a:pt x="0" y="19"/>
                </a:cubicBezTo>
                <a:cubicBezTo>
                  <a:pt x="0" y="41"/>
                  <a:pt x="18" y="61"/>
                  <a:pt x="40" y="64"/>
                </a:cubicBezTo>
                <a:cubicBezTo>
                  <a:pt x="40" y="92"/>
                  <a:pt x="40" y="92"/>
                  <a:pt x="40" y="92"/>
                </a:cubicBezTo>
                <a:cubicBezTo>
                  <a:pt x="20" y="92"/>
                  <a:pt x="20" y="92"/>
                  <a:pt x="20" y="92"/>
                </a:cubicBezTo>
                <a:cubicBezTo>
                  <a:pt x="18" y="92"/>
                  <a:pt x="16" y="94"/>
                  <a:pt x="16" y="96"/>
                </a:cubicBezTo>
                <a:cubicBezTo>
                  <a:pt x="16" y="98"/>
                  <a:pt x="18" y="100"/>
                  <a:pt x="20" y="100"/>
                </a:cubicBezTo>
                <a:cubicBezTo>
                  <a:pt x="68" y="100"/>
                  <a:pt x="68" y="100"/>
                  <a:pt x="68" y="100"/>
                </a:cubicBezTo>
                <a:cubicBezTo>
                  <a:pt x="70" y="100"/>
                  <a:pt x="72" y="98"/>
                  <a:pt x="72" y="96"/>
                </a:cubicBezTo>
                <a:cubicBezTo>
                  <a:pt x="72" y="94"/>
                  <a:pt x="70" y="92"/>
                  <a:pt x="68" y="92"/>
                </a:cubicBezTo>
                <a:cubicBezTo>
                  <a:pt x="48" y="92"/>
                  <a:pt x="48" y="92"/>
                  <a:pt x="48" y="92"/>
                </a:cubicBezTo>
                <a:cubicBezTo>
                  <a:pt x="48" y="64"/>
                  <a:pt x="48" y="64"/>
                  <a:pt x="48" y="64"/>
                </a:cubicBezTo>
                <a:cubicBezTo>
                  <a:pt x="70" y="63"/>
                  <a:pt x="88" y="43"/>
                  <a:pt x="88" y="19"/>
                </a:cubicBezTo>
                <a:cubicBezTo>
                  <a:pt x="88" y="4"/>
                  <a:pt x="88" y="4"/>
                  <a:pt x="88" y="4"/>
                </a:cubicBezTo>
                <a:cubicBezTo>
                  <a:pt x="88" y="2"/>
                  <a:pt x="86" y="0"/>
                  <a:pt x="84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5" name="Freeform 106"/>
          <p:cNvSpPr>
            <a:spLocks/>
          </p:cNvSpPr>
          <p:nvPr/>
        </p:nvSpPr>
        <p:spPr bwMode="auto">
          <a:xfrm>
            <a:off x="5292726" y="3656013"/>
            <a:ext cx="681038" cy="419100"/>
          </a:xfrm>
          <a:custGeom>
            <a:avLst/>
            <a:gdLst>
              <a:gd name="T0" fmla="*/ 155 w 225"/>
              <a:gd name="T1" fmla="*/ 0 h 139"/>
              <a:gd name="T2" fmla="*/ 110 w 225"/>
              <a:gd name="T3" fmla="*/ 15 h 139"/>
              <a:gd name="T4" fmla="*/ 100 w 225"/>
              <a:gd name="T5" fmla="*/ 14 h 139"/>
              <a:gd name="T6" fmla="*/ 60 w 225"/>
              <a:gd name="T7" fmla="*/ 43 h 139"/>
              <a:gd name="T8" fmla="*/ 43 w 225"/>
              <a:gd name="T9" fmla="*/ 43 h 139"/>
              <a:gd name="T10" fmla="*/ 0 w 225"/>
              <a:gd name="T11" fmla="*/ 89 h 139"/>
              <a:gd name="T12" fmla="*/ 0 w 225"/>
              <a:gd name="T13" fmla="*/ 91 h 139"/>
              <a:gd name="T14" fmla="*/ 43 w 225"/>
              <a:gd name="T15" fmla="*/ 139 h 139"/>
              <a:gd name="T16" fmla="*/ 48 w 225"/>
              <a:gd name="T17" fmla="*/ 139 h 139"/>
              <a:gd name="T18" fmla="*/ 52 w 225"/>
              <a:gd name="T19" fmla="*/ 135 h 139"/>
              <a:gd name="T20" fmla="*/ 48 w 225"/>
              <a:gd name="T21" fmla="*/ 131 h 139"/>
              <a:gd name="T22" fmla="*/ 43 w 225"/>
              <a:gd name="T23" fmla="*/ 131 h 139"/>
              <a:gd name="T24" fmla="*/ 8 w 225"/>
              <a:gd name="T25" fmla="*/ 91 h 139"/>
              <a:gd name="T26" fmla="*/ 8 w 225"/>
              <a:gd name="T27" fmla="*/ 89 h 139"/>
              <a:gd name="T28" fmla="*/ 43 w 225"/>
              <a:gd name="T29" fmla="*/ 51 h 139"/>
              <a:gd name="T30" fmla="*/ 63 w 225"/>
              <a:gd name="T31" fmla="*/ 51 h 139"/>
              <a:gd name="T32" fmla="*/ 67 w 225"/>
              <a:gd name="T33" fmla="*/ 48 h 139"/>
              <a:gd name="T34" fmla="*/ 100 w 225"/>
              <a:gd name="T35" fmla="*/ 22 h 139"/>
              <a:gd name="T36" fmla="*/ 110 w 225"/>
              <a:gd name="T37" fmla="*/ 23 h 139"/>
              <a:gd name="T38" fmla="*/ 114 w 225"/>
              <a:gd name="T39" fmla="*/ 22 h 139"/>
              <a:gd name="T40" fmla="*/ 155 w 225"/>
              <a:gd name="T41" fmla="*/ 8 h 139"/>
              <a:gd name="T42" fmla="*/ 217 w 225"/>
              <a:gd name="T43" fmla="*/ 69 h 139"/>
              <a:gd name="T44" fmla="*/ 200 w 225"/>
              <a:gd name="T45" fmla="*/ 111 h 139"/>
              <a:gd name="T46" fmla="*/ 200 w 225"/>
              <a:gd name="T47" fmla="*/ 112 h 139"/>
              <a:gd name="T48" fmla="*/ 155 w 225"/>
              <a:gd name="T49" fmla="*/ 131 h 139"/>
              <a:gd name="T50" fmla="*/ 152 w 225"/>
              <a:gd name="T51" fmla="*/ 131 h 139"/>
              <a:gd name="T52" fmla="*/ 148 w 225"/>
              <a:gd name="T53" fmla="*/ 135 h 139"/>
              <a:gd name="T54" fmla="*/ 152 w 225"/>
              <a:gd name="T55" fmla="*/ 139 h 139"/>
              <a:gd name="T56" fmla="*/ 155 w 225"/>
              <a:gd name="T57" fmla="*/ 139 h 139"/>
              <a:gd name="T58" fmla="*/ 206 w 225"/>
              <a:gd name="T59" fmla="*/ 117 h 139"/>
              <a:gd name="T60" fmla="*/ 207 w 225"/>
              <a:gd name="T61" fmla="*/ 116 h 139"/>
              <a:gd name="T62" fmla="*/ 225 w 225"/>
              <a:gd name="T63" fmla="*/ 69 h 139"/>
              <a:gd name="T64" fmla="*/ 155 w 225"/>
              <a:gd name="T65" fmla="*/ 0 h 1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25" h="139">
                <a:moveTo>
                  <a:pt x="155" y="0"/>
                </a:moveTo>
                <a:cubicBezTo>
                  <a:pt x="138" y="0"/>
                  <a:pt x="123" y="5"/>
                  <a:pt x="110" y="15"/>
                </a:cubicBezTo>
                <a:cubicBezTo>
                  <a:pt x="107" y="14"/>
                  <a:pt x="104" y="14"/>
                  <a:pt x="100" y="14"/>
                </a:cubicBezTo>
                <a:cubicBezTo>
                  <a:pt x="82" y="14"/>
                  <a:pt x="66" y="26"/>
                  <a:pt x="60" y="43"/>
                </a:cubicBezTo>
                <a:cubicBezTo>
                  <a:pt x="43" y="43"/>
                  <a:pt x="43" y="43"/>
                  <a:pt x="43" y="43"/>
                </a:cubicBezTo>
                <a:cubicBezTo>
                  <a:pt x="20" y="43"/>
                  <a:pt x="0" y="64"/>
                  <a:pt x="0" y="89"/>
                </a:cubicBezTo>
                <a:cubicBezTo>
                  <a:pt x="0" y="91"/>
                  <a:pt x="0" y="91"/>
                  <a:pt x="0" y="91"/>
                </a:cubicBezTo>
                <a:cubicBezTo>
                  <a:pt x="0" y="117"/>
                  <a:pt x="20" y="139"/>
                  <a:pt x="43" y="139"/>
                </a:cubicBezTo>
                <a:cubicBezTo>
                  <a:pt x="48" y="139"/>
                  <a:pt x="48" y="139"/>
                  <a:pt x="48" y="139"/>
                </a:cubicBezTo>
                <a:cubicBezTo>
                  <a:pt x="50" y="139"/>
                  <a:pt x="52" y="137"/>
                  <a:pt x="52" y="135"/>
                </a:cubicBezTo>
                <a:cubicBezTo>
                  <a:pt x="52" y="133"/>
                  <a:pt x="50" y="131"/>
                  <a:pt x="48" y="131"/>
                </a:cubicBezTo>
                <a:cubicBezTo>
                  <a:pt x="43" y="131"/>
                  <a:pt x="43" y="131"/>
                  <a:pt x="43" y="131"/>
                </a:cubicBezTo>
                <a:cubicBezTo>
                  <a:pt x="24" y="131"/>
                  <a:pt x="8" y="112"/>
                  <a:pt x="8" y="91"/>
                </a:cubicBezTo>
                <a:cubicBezTo>
                  <a:pt x="8" y="89"/>
                  <a:pt x="8" y="89"/>
                  <a:pt x="8" y="89"/>
                </a:cubicBezTo>
                <a:cubicBezTo>
                  <a:pt x="8" y="69"/>
                  <a:pt x="24" y="51"/>
                  <a:pt x="43" y="51"/>
                </a:cubicBezTo>
                <a:cubicBezTo>
                  <a:pt x="63" y="51"/>
                  <a:pt x="63" y="51"/>
                  <a:pt x="63" y="51"/>
                </a:cubicBezTo>
                <a:cubicBezTo>
                  <a:pt x="65" y="51"/>
                  <a:pt x="66" y="50"/>
                  <a:pt x="67" y="48"/>
                </a:cubicBezTo>
                <a:cubicBezTo>
                  <a:pt x="70" y="33"/>
                  <a:pt x="85" y="22"/>
                  <a:pt x="100" y="22"/>
                </a:cubicBezTo>
                <a:cubicBezTo>
                  <a:pt x="103" y="22"/>
                  <a:pt x="107" y="22"/>
                  <a:pt x="110" y="23"/>
                </a:cubicBezTo>
                <a:cubicBezTo>
                  <a:pt x="111" y="24"/>
                  <a:pt x="113" y="23"/>
                  <a:pt x="114" y="22"/>
                </a:cubicBezTo>
                <a:cubicBezTo>
                  <a:pt x="125" y="13"/>
                  <a:pt x="140" y="8"/>
                  <a:pt x="155" y="8"/>
                </a:cubicBezTo>
                <a:cubicBezTo>
                  <a:pt x="189" y="8"/>
                  <a:pt x="217" y="35"/>
                  <a:pt x="217" y="69"/>
                </a:cubicBezTo>
                <a:cubicBezTo>
                  <a:pt x="217" y="85"/>
                  <a:pt x="211" y="100"/>
                  <a:pt x="200" y="111"/>
                </a:cubicBezTo>
                <a:cubicBezTo>
                  <a:pt x="200" y="111"/>
                  <a:pt x="200" y="112"/>
                  <a:pt x="200" y="112"/>
                </a:cubicBezTo>
                <a:cubicBezTo>
                  <a:pt x="188" y="124"/>
                  <a:pt x="171" y="131"/>
                  <a:pt x="155" y="131"/>
                </a:cubicBezTo>
                <a:cubicBezTo>
                  <a:pt x="152" y="131"/>
                  <a:pt x="152" y="131"/>
                  <a:pt x="152" y="131"/>
                </a:cubicBezTo>
                <a:cubicBezTo>
                  <a:pt x="150" y="131"/>
                  <a:pt x="148" y="133"/>
                  <a:pt x="148" y="135"/>
                </a:cubicBezTo>
                <a:cubicBezTo>
                  <a:pt x="148" y="137"/>
                  <a:pt x="150" y="139"/>
                  <a:pt x="152" y="139"/>
                </a:cubicBezTo>
                <a:cubicBezTo>
                  <a:pt x="155" y="139"/>
                  <a:pt x="155" y="139"/>
                  <a:pt x="155" y="139"/>
                </a:cubicBezTo>
                <a:cubicBezTo>
                  <a:pt x="174" y="139"/>
                  <a:pt x="193" y="131"/>
                  <a:pt x="206" y="117"/>
                </a:cubicBezTo>
                <a:cubicBezTo>
                  <a:pt x="206" y="116"/>
                  <a:pt x="207" y="116"/>
                  <a:pt x="207" y="116"/>
                </a:cubicBezTo>
                <a:cubicBezTo>
                  <a:pt x="219" y="103"/>
                  <a:pt x="225" y="86"/>
                  <a:pt x="225" y="69"/>
                </a:cubicBezTo>
                <a:cubicBezTo>
                  <a:pt x="225" y="31"/>
                  <a:pt x="194" y="0"/>
                  <a:pt x="155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6" name="Freeform 107"/>
          <p:cNvSpPr>
            <a:spLocks/>
          </p:cNvSpPr>
          <p:nvPr/>
        </p:nvSpPr>
        <p:spPr bwMode="auto">
          <a:xfrm>
            <a:off x="5583238" y="4051301"/>
            <a:ext cx="60325" cy="23813"/>
          </a:xfrm>
          <a:custGeom>
            <a:avLst/>
            <a:gdLst>
              <a:gd name="T0" fmla="*/ 16 w 20"/>
              <a:gd name="T1" fmla="*/ 0 h 8"/>
              <a:gd name="T2" fmla="*/ 4 w 20"/>
              <a:gd name="T3" fmla="*/ 0 h 8"/>
              <a:gd name="T4" fmla="*/ 0 w 20"/>
              <a:gd name="T5" fmla="*/ 4 h 8"/>
              <a:gd name="T6" fmla="*/ 4 w 20"/>
              <a:gd name="T7" fmla="*/ 8 h 8"/>
              <a:gd name="T8" fmla="*/ 16 w 20"/>
              <a:gd name="T9" fmla="*/ 8 h 8"/>
              <a:gd name="T10" fmla="*/ 20 w 20"/>
              <a:gd name="T11" fmla="*/ 4 h 8"/>
              <a:gd name="T12" fmla="*/ 16 w 20"/>
              <a:gd name="T13" fmla="*/ 0 h 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0" h="8">
                <a:moveTo>
                  <a:pt x="16" y="0"/>
                </a:moveTo>
                <a:cubicBezTo>
                  <a:pt x="4" y="0"/>
                  <a:pt x="4" y="0"/>
                  <a:pt x="4" y="0"/>
                </a:cubicBezTo>
                <a:cubicBezTo>
                  <a:pt x="2" y="0"/>
                  <a:pt x="0" y="2"/>
                  <a:pt x="0" y="4"/>
                </a:cubicBezTo>
                <a:cubicBezTo>
                  <a:pt x="0" y="6"/>
                  <a:pt x="2" y="8"/>
                  <a:pt x="4" y="8"/>
                </a:cubicBezTo>
                <a:cubicBezTo>
                  <a:pt x="16" y="8"/>
                  <a:pt x="16" y="8"/>
                  <a:pt x="16" y="8"/>
                </a:cubicBezTo>
                <a:cubicBezTo>
                  <a:pt x="18" y="8"/>
                  <a:pt x="20" y="6"/>
                  <a:pt x="20" y="4"/>
                </a:cubicBezTo>
                <a:cubicBezTo>
                  <a:pt x="20" y="2"/>
                  <a:pt x="18" y="0"/>
                  <a:pt x="16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7" name="Freeform 108"/>
          <p:cNvSpPr>
            <a:spLocks noEditPoints="1"/>
          </p:cNvSpPr>
          <p:nvPr/>
        </p:nvSpPr>
        <p:spPr bwMode="auto">
          <a:xfrm>
            <a:off x="5472113" y="4014788"/>
            <a:ext cx="90488" cy="123825"/>
          </a:xfrm>
          <a:custGeom>
            <a:avLst/>
            <a:gdLst>
              <a:gd name="T0" fmla="*/ 26 w 30"/>
              <a:gd name="T1" fmla="*/ 19 h 41"/>
              <a:gd name="T2" fmla="*/ 25 w 30"/>
              <a:gd name="T3" fmla="*/ 18 h 41"/>
              <a:gd name="T4" fmla="*/ 25 w 30"/>
              <a:gd name="T5" fmla="*/ 18 h 41"/>
              <a:gd name="T6" fmla="*/ 24 w 30"/>
              <a:gd name="T7" fmla="*/ 16 h 41"/>
              <a:gd name="T8" fmla="*/ 24 w 30"/>
              <a:gd name="T9" fmla="*/ 16 h 41"/>
              <a:gd name="T10" fmla="*/ 23 w 30"/>
              <a:gd name="T11" fmla="*/ 15 h 41"/>
              <a:gd name="T12" fmla="*/ 17 w 30"/>
              <a:gd name="T13" fmla="*/ 5 h 41"/>
              <a:gd name="T14" fmla="*/ 15 w 30"/>
              <a:gd name="T15" fmla="*/ 0 h 41"/>
              <a:gd name="T16" fmla="*/ 13 w 30"/>
              <a:gd name="T17" fmla="*/ 4 h 41"/>
              <a:gd name="T18" fmla="*/ 6 w 30"/>
              <a:gd name="T19" fmla="*/ 16 h 41"/>
              <a:gd name="T20" fmla="*/ 6 w 30"/>
              <a:gd name="T21" fmla="*/ 16 h 41"/>
              <a:gd name="T22" fmla="*/ 6 w 30"/>
              <a:gd name="T23" fmla="*/ 16 h 41"/>
              <a:gd name="T24" fmla="*/ 5 w 30"/>
              <a:gd name="T25" fmla="*/ 18 h 41"/>
              <a:gd name="T26" fmla="*/ 5 w 30"/>
              <a:gd name="T27" fmla="*/ 18 h 41"/>
              <a:gd name="T28" fmla="*/ 4 w 30"/>
              <a:gd name="T29" fmla="*/ 19 h 41"/>
              <a:gd name="T30" fmla="*/ 3 w 30"/>
              <a:gd name="T31" fmla="*/ 19 h 41"/>
              <a:gd name="T32" fmla="*/ 3 w 30"/>
              <a:gd name="T33" fmla="*/ 34 h 41"/>
              <a:gd name="T34" fmla="*/ 13 w 30"/>
              <a:gd name="T35" fmla="*/ 41 h 41"/>
              <a:gd name="T36" fmla="*/ 13 w 30"/>
              <a:gd name="T37" fmla="*/ 41 h 41"/>
              <a:gd name="T38" fmla="*/ 14 w 30"/>
              <a:gd name="T39" fmla="*/ 40 h 41"/>
              <a:gd name="T40" fmla="*/ 15 w 30"/>
              <a:gd name="T41" fmla="*/ 40 h 41"/>
              <a:gd name="T42" fmla="*/ 17 w 30"/>
              <a:gd name="T43" fmla="*/ 41 h 41"/>
              <a:gd name="T44" fmla="*/ 17 w 30"/>
              <a:gd name="T45" fmla="*/ 41 h 41"/>
              <a:gd name="T46" fmla="*/ 27 w 30"/>
              <a:gd name="T47" fmla="*/ 34 h 41"/>
              <a:gd name="T48" fmla="*/ 26 w 30"/>
              <a:gd name="T49" fmla="*/ 19 h 41"/>
              <a:gd name="T50" fmla="*/ 23 w 30"/>
              <a:gd name="T51" fmla="*/ 31 h 41"/>
              <a:gd name="T52" fmla="*/ 15 w 30"/>
              <a:gd name="T53" fmla="*/ 37 h 41"/>
              <a:gd name="T54" fmla="*/ 6 w 30"/>
              <a:gd name="T55" fmla="*/ 32 h 41"/>
              <a:gd name="T56" fmla="*/ 5 w 30"/>
              <a:gd name="T57" fmla="*/ 22 h 41"/>
              <a:gd name="T58" fmla="*/ 5 w 30"/>
              <a:gd name="T59" fmla="*/ 22 h 41"/>
              <a:gd name="T60" fmla="*/ 8 w 30"/>
              <a:gd name="T61" fmla="*/ 18 h 41"/>
              <a:gd name="T62" fmla="*/ 14 w 30"/>
              <a:gd name="T63" fmla="*/ 9 h 41"/>
              <a:gd name="T64" fmla="*/ 20 w 30"/>
              <a:gd name="T65" fmla="*/ 17 h 41"/>
              <a:gd name="T66" fmla="*/ 23 w 30"/>
              <a:gd name="T67" fmla="*/ 20 h 41"/>
              <a:gd name="T68" fmla="*/ 23 w 30"/>
              <a:gd name="T69" fmla="*/ 20 h 41"/>
              <a:gd name="T70" fmla="*/ 23 w 30"/>
              <a:gd name="T71" fmla="*/ 31 h 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30" h="41">
                <a:moveTo>
                  <a:pt x="26" y="19"/>
                </a:moveTo>
                <a:cubicBezTo>
                  <a:pt x="25" y="18"/>
                  <a:pt x="25" y="18"/>
                  <a:pt x="25" y="18"/>
                </a:cubicBezTo>
                <a:cubicBezTo>
                  <a:pt x="25" y="18"/>
                  <a:pt x="25" y="18"/>
                  <a:pt x="25" y="18"/>
                </a:cubicBezTo>
                <a:cubicBezTo>
                  <a:pt x="24" y="16"/>
                  <a:pt x="24" y="16"/>
                  <a:pt x="24" y="16"/>
                </a:cubicBezTo>
                <a:cubicBezTo>
                  <a:pt x="24" y="16"/>
                  <a:pt x="24" y="16"/>
                  <a:pt x="24" y="16"/>
                </a:cubicBezTo>
                <a:cubicBezTo>
                  <a:pt x="23" y="15"/>
                  <a:pt x="23" y="15"/>
                  <a:pt x="23" y="15"/>
                </a:cubicBezTo>
                <a:cubicBezTo>
                  <a:pt x="21" y="12"/>
                  <a:pt x="18" y="9"/>
                  <a:pt x="17" y="5"/>
                </a:cubicBezTo>
                <a:cubicBezTo>
                  <a:pt x="15" y="0"/>
                  <a:pt x="15" y="0"/>
                  <a:pt x="15" y="0"/>
                </a:cubicBezTo>
                <a:cubicBezTo>
                  <a:pt x="13" y="4"/>
                  <a:pt x="13" y="4"/>
                  <a:pt x="13" y="4"/>
                </a:cubicBezTo>
                <a:cubicBezTo>
                  <a:pt x="11" y="8"/>
                  <a:pt x="8" y="12"/>
                  <a:pt x="6" y="16"/>
                </a:cubicBezTo>
                <a:cubicBezTo>
                  <a:pt x="6" y="16"/>
                  <a:pt x="6" y="16"/>
                  <a:pt x="6" y="16"/>
                </a:cubicBezTo>
                <a:cubicBezTo>
                  <a:pt x="6" y="16"/>
                  <a:pt x="6" y="16"/>
                  <a:pt x="6" y="16"/>
                </a:cubicBezTo>
                <a:cubicBezTo>
                  <a:pt x="5" y="18"/>
                  <a:pt x="5" y="18"/>
                  <a:pt x="5" y="18"/>
                </a:cubicBezTo>
                <a:cubicBezTo>
                  <a:pt x="5" y="18"/>
                  <a:pt x="5" y="18"/>
                  <a:pt x="5" y="18"/>
                </a:cubicBezTo>
                <a:cubicBezTo>
                  <a:pt x="4" y="19"/>
                  <a:pt x="4" y="19"/>
                  <a:pt x="4" y="19"/>
                </a:cubicBezTo>
                <a:cubicBezTo>
                  <a:pt x="3" y="19"/>
                  <a:pt x="3" y="19"/>
                  <a:pt x="3" y="19"/>
                </a:cubicBezTo>
                <a:cubicBezTo>
                  <a:pt x="0" y="24"/>
                  <a:pt x="0" y="29"/>
                  <a:pt x="3" y="34"/>
                </a:cubicBezTo>
                <a:cubicBezTo>
                  <a:pt x="5" y="38"/>
                  <a:pt x="9" y="40"/>
                  <a:pt x="13" y="41"/>
                </a:cubicBezTo>
                <a:cubicBezTo>
                  <a:pt x="13" y="41"/>
                  <a:pt x="13" y="41"/>
                  <a:pt x="13" y="41"/>
                </a:cubicBezTo>
                <a:cubicBezTo>
                  <a:pt x="13" y="41"/>
                  <a:pt x="14" y="40"/>
                  <a:pt x="14" y="40"/>
                </a:cubicBezTo>
                <a:cubicBezTo>
                  <a:pt x="14" y="40"/>
                  <a:pt x="15" y="40"/>
                  <a:pt x="15" y="40"/>
                </a:cubicBezTo>
                <a:cubicBezTo>
                  <a:pt x="15" y="40"/>
                  <a:pt x="17" y="41"/>
                  <a:pt x="17" y="41"/>
                </a:cubicBezTo>
                <a:cubicBezTo>
                  <a:pt x="17" y="41"/>
                  <a:pt x="17" y="41"/>
                  <a:pt x="17" y="41"/>
                </a:cubicBezTo>
                <a:cubicBezTo>
                  <a:pt x="21" y="40"/>
                  <a:pt x="25" y="38"/>
                  <a:pt x="27" y="34"/>
                </a:cubicBezTo>
                <a:cubicBezTo>
                  <a:pt x="30" y="29"/>
                  <a:pt x="29" y="24"/>
                  <a:pt x="26" y="19"/>
                </a:cubicBezTo>
                <a:close/>
                <a:moveTo>
                  <a:pt x="23" y="31"/>
                </a:moveTo>
                <a:cubicBezTo>
                  <a:pt x="21" y="34"/>
                  <a:pt x="18" y="37"/>
                  <a:pt x="15" y="37"/>
                </a:cubicBezTo>
                <a:cubicBezTo>
                  <a:pt x="11" y="37"/>
                  <a:pt x="7" y="35"/>
                  <a:pt x="6" y="32"/>
                </a:cubicBezTo>
                <a:cubicBezTo>
                  <a:pt x="4" y="29"/>
                  <a:pt x="5" y="25"/>
                  <a:pt x="5" y="22"/>
                </a:cubicBezTo>
                <a:cubicBezTo>
                  <a:pt x="5" y="22"/>
                  <a:pt x="5" y="22"/>
                  <a:pt x="5" y="22"/>
                </a:cubicBezTo>
                <a:cubicBezTo>
                  <a:pt x="8" y="18"/>
                  <a:pt x="8" y="18"/>
                  <a:pt x="8" y="18"/>
                </a:cubicBezTo>
                <a:cubicBezTo>
                  <a:pt x="10" y="15"/>
                  <a:pt x="13" y="12"/>
                  <a:pt x="14" y="9"/>
                </a:cubicBezTo>
                <a:cubicBezTo>
                  <a:pt x="16" y="12"/>
                  <a:pt x="18" y="14"/>
                  <a:pt x="20" y="17"/>
                </a:cubicBezTo>
                <a:cubicBezTo>
                  <a:pt x="23" y="20"/>
                  <a:pt x="23" y="20"/>
                  <a:pt x="23" y="20"/>
                </a:cubicBezTo>
                <a:cubicBezTo>
                  <a:pt x="23" y="20"/>
                  <a:pt x="23" y="20"/>
                  <a:pt x="23" y="20"/>
                </a:cubicBezTo>
                <a:cubicBezTo>
                  <a:pt x="25" y="24"/>
                  <a:pt x="25" y="28"/>
                  <a:pt x="23" y="31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8" name="Freeform 109"/>
          <p:cNvSpPr>
            <a:spLocks/>
          </p:cNvSpPr>
          <p:nvPr/>
        </p:nvSpPr>
        <p:spPr bwMode="auto">
          <a:xfrm>
            <a:off x="5692776" y="4102101"/>
            <a:ext cx="0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</a:cxnLst>
            <a:rect l="0" t="0" r="r" b="b"/>
            <a:pathLst>
              <a:path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9" name="Freeform 110"/>
          <p:cNvSpPr>
            <a:spLocks noEditPoints="1"/>
          </p:cNvSpPr>
          <p:nvPr/>
        </p:nvSpPr>
        <p:spPr bwMode="auto">
          <a:xfrm>
            <a:off x="5659438" y="4005263"/>
            <a:ext cx="68263" cy="96838"/>
          </a:xfrm>
          <a:custGeom>
            <a:avLst/>
            <a:gdLst>
              <a:gd name="T0" fmla="*/ 20 w 23"/>
              <a:gd name="T1" fmla="*/ 15 h 32"/>
              <a:gd name="T2" fmla="*/ 19 w 23"/>
              <a:gd name="T3" fmla="*/ 13 h 32"/>
              <a:gd name="T4" fmla="*/ 19 w 23"/>
              <a:gd name="T5" fmla="*/ 13 h 32"/>
              <a:gd name="T6" fmla="*/ 19 w 23"/>
              <a:gd name="T7" fmla="*/ 12 h 32"/>
              <a:gd name="T8" fmla="*/ 19 w 23"/>
              <a:gd name="T9" fmla="*/ 12 h 32"/>
              <a:gd name="T10" fmla="*/ 18 w 23"/>
              <a:gd name="T11" fmla="*/ 12 h 32"/>
              <a:gd name="T12" fmla="*/ 14 w 23"/>
              <a:gd name="T13" fmla="*/ 4 h 32"/>
              <a:gd name="T14" fmla="*/ 12 w 23"/>
              <a:gd name="T15" fmla="*/ 0 h 32"/>
              <a:gd name="T16" fmla="*/ 10 w 23"/>
              <a:gd name="T17" fmla="*/ 3 h 32"/>
              <a:gd name="T18" fmla="*/ 4 w 23"/>
              <a:gd name="T19" fmla="*/ 12 h 32"/>
              <a:gd name="T20" fmla="*/ 4 w 23"/>
              <a:gd name="T21" fmla="*/ 12 h 32"/>
              <a:gd name="T22" fmla="*/ 4 w 23"/>
              <a:gd name="T23" fmla="*/ 12 h 32"/>
              <a:gd name="T24" fmla="*/ 4 w 23"/>
              <a:gd name="T25" fmla="*/ 13 h 32"/>
              <a:gd name="T26" fmla="*/ 4 w 23"/>
              <a:gd name="T27" fmla="*/ 13 h 32"/>
              <a:gd name="T28" fmla="*/ 3 w 23"/>
              <a:gd name="T29" fmla="*/ 15 h 32"/>
              <a:gd name="T30" fmla="*/ 3 w 23"/>
              <a:gd name="T31" fmla="*/ 15 h 32"/>
              <a:gd name="T32" fmla="*/ 2 w 23"/>
              <a:gd name="T33" fmla="*/ 26 h 32"/>
              <a:gd name="T34" fmla="*/ 11 w 23"/>
              <a:gd name="T35" fmla="*/ 32 h 32"/>
              <a:gd name="T36" fmla="*/ 11 w 23"/>
              <a:gd name="T37" fmla="*/ 32 h 32"/>
              <a:gd name="T38" fmla="*/ 11 w 23"/>
              <a:gd name="T39" fmla="*/ 31 h 32"/>
              <a:gd name="T40" fmla="*/ 12 w 23"/>
              <a:gd name="T41" fmla="*/ 31 h 32"/>
              <a:gd name="T42" fmla="*/ 11 w 23"/>
              <a:gd name="T43" fmla="*/ 32 h 32"/>
              <a:gd name="T44" fmla="*/ 20 w 23"/>
              <a:gd name="T45" fmla="*/ 26 h 32"/>
              <a:gd name="T46" fmla="*/ 20 w 23"/>
              <a:gd name="T47" fmla="*/ 15 h 32"/>
              <a:gd name="T48" fmla="*/ 17 w 23"/>
              <a:gd name="T49" fmla="*/ 24 h 32"/>
              <a:gd name="T50" fmla="*/ 11 w 23"/>
              <a:gd name="T51" fmla="*/ 28 h 32"/>
              <a:gd name="T52" fmla="*/ 6 w 23"/>
              <a:gd name="T53" fmla="*/ 24 h 32"/>
              <a:gd name="T54" fmla="*/ 6 w 23"/>
              <a:gd name="T55" fmla="*/ 17 h 32"/>
              <a:gd name="T56" fmla="*/ 6 w 23"/>
              <a:gd name="T57" fmla="*/ 17 h 32"/>
              <a:gd name="T58" fmla="*/ 8 w 23"/>
              <a:gd name="T59" fmla="*/ 14 h 32"/>
              <a:gd name="T60" fmla="*/ 12 w 23"/>
              <a:gd name="T61" fmla="*/ 9 h 32"/>
              <a:gd name="T62" fmla="*/ 15 w 23"/>
              <a:gd name="T63" fmla="*/ 14 h 32"/>
              <a:gd name="T64" fmla="*/ 17 w 23"/>
              <a:gd name="T65" fmla="*/ 17 h 32"/>
              <a:gd name="T66" fmla="*/ 17 w 23"/>
              <a:gd name="T67" fmla="*/ 17 h 32"/>
              <a:gd name="T68" fmla="*/ 17 w 23"/>
              <a:gd name="T69" fmla="*/ 24 h 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3" h="32">
                <a:moveTo>
                  <a:pt x="20" y="15"/>
                </a:moveTo>
                <a:cubicBezTo>
                  <a:pt x="19" y="13"/>
                  <a:pt x="19" y="13"/>
                  <a:pt x="19" y="13"/>
                </a:cubicBezTo>
                <a:cubicBezTo>
                  <a:pt x="19" y="13"/>
                  <a:pt x="19" y="13"/>
                  <a:pt x="19" y="13"/>
                </a:cubicBezTo>
                <a:cubicBezTo>
                  <a:pt x="19" y="12"/>
                  <a:pt x="19" y="12"/>
                  <a:pt x="19" y="12"/>
                </a:cubicBezTo>
                <a:cubicBezTo>
                  <a:pt x="19" y="12"/>
                  <a:pt x="19" y="12"/>
                  <a:pt x="19" y="12"/>
                </a:cubicBezTo>
                <a:cubicBezTo>
                  <a:pt x="18" y="12"/>
                  <a:pt x="18" y="12"/>
                  <a:pt x="18" y="12"/>
                </a:cubicBezTo>
                <a:cubicBezTo>
                  <a:pt x="16" y="9"/>
                  <a:pt x="15" y="7"/>
                  <a:pt x="14" y="4"/>
                </a:cubicBezTo>
                <a:cubicBezTo>
                  <a:pt x="12" y="0"/>
                  <a:pt x="12" y="0"/>
                  <a:pt x="12" y="0"/>
                </a:cubicBezTo>
                <a:cubicBezTo>
                  <a:pt x="10" y="3"/>
                  <a:pt x="10" y="3"/>
                  <a:pt x="10" y="3"/>
                </a:cubicBezTo>
                <a:cubicBezTo>
                  <a:pt x="8" y="6"/>
                  <a:pt x="6" y="9"/>
                  <a:pt x="4" y="12"/>
                </a:cubicBezTo>
                <a:cubicBezTo>
                  <a:pt x="4" y="12"/>
                  <a:pt x="4" y="12"/>
                  <a:pt x="4" y="12"/>
                </a:cubicBezTo>
                <a:cubicBezTo>
                  <a:pt x="4" y="12"/>
                  <a:pt x="4" y="12"/>
                  <a:pt x="4" y="12"/>
                </a:cubicBezTo>
                <a:cubicBezTo>
                  <a:pt x="4" y="13"/>
                  <a:pt x="4" y="13"/>
                  <a:pt x="4" y="13"/>
                </a:cubicBezTo>
                <a:cubicBezTo>
                  <a:pt x="4" y="13"/>
                  <a:pt x="4" y="13"/>
                  <a:pt x="4" y="13"/>
                </a:cubicBezTo>
                <a:cubicBezTo>
                  <a:pt x="3" y="15"/>
                  <a:pt x="3" y="15"/>
                  <a:pt x="3" y="15"/>
                </a:cubicBezTo>
                <a:cubicBezTo>
                  <a:pt x="3" y="15"/>
                  <a:pt x="3" y="15"/>
                  <a:pt x="3" y="15"/>
                </a:cubicBezTo>
                <a:cubicBezTo>
                  <a:pt x="0" y="18"/>
                  <a:pt x="0" y="23"/>
                  <a:pt x="2" y="26"/>
                </a:cubicBezTo>
                <a:cubicBezTo>
                  <a:pt x="4" y="29"/>
                  <a:pt x="7" y="31"/>
                  <a:pt x="11" y="32"/>
                </a:cubicBezTo>
                <a:cubicBezTo>
                  <a:pt x="11" y="32"/>
                  <a:pt x="11" y="32"/>
                  <a:pt x="11" y="32"/>
                </a:cubicBezTo>
                <a:cubicBezTo>
                  <a:pt x="11" y="31"/>
                  <a:pt x="11" y="31"/>
                  <a:pt x="11" y="31"/>
                </a:cubicBezTo>
                <a:cubicBezTo>
                  <a:pt x="11" y="31"/>
                  <a:pt x="12" y="31"/>
                  <a:pt x="12" y="31"/>
                </a:cubicBezTo>
                <a:cubicBezTo>
                  <a:pt x="12" y="31"/>
                  <a:pt x="11" y="31"/>
                  <a:pt x="11" y="32"/>
                </a:cubicBezTo>
                <a:cubicBezTo>
                  <a:pt x="15" y="31"/>
                  <a:pt x="18" y="29"/>
                  <a:pt x="20" y="26"/>
                </a:cubicBezTo>
                <a:cubicBezTo>
                  <a:pt x="22" y="23"/>
                  <a:pt x="23" y="18"/>
                  <a:pt x="20" y="15"/>
                </a:cubicBezTo>
                <a:close/>
                <a:moveTo>
                  <a:pt x="17" y="24"/>
                </a:moveTo>
                <a:cubicBezTo>
                  <a:pt x="16" y="26"/>
                  <a:pt x="14" y="28"/>
                  <a:pt x="11" y="28"/>
                </a:cubicBezTo>
                <a:cubicBezTo>
                  <a:pt x="9" y="28"/>
                  <a:pt x="7" y="26"/>
                  <a:pt x="6" y="24"/>
                </a:cubicBezTo>
                <a:cubicBezTo>
                  <a:pt x="4" y="22"/>
                  <a:pt x="4" y="19"/>
                  <a:pt x="6" y="17"/>
                </a:cubicBezTo>
                <a:cubicBezTo>
                  <a:pt x="6" y="17"/>
                  <a:pt x="6" y="17"/>
                  <a:pt x="6" y="17"/>
                </a:cubicBezTo>
                <a:cubicBezTo>
                  <a:pt x="8" y="14"/>
                  <a:pt x="8" y="14"/>
                  <a:pt x="8" y="14"/>
                </a:cubicBezTo>
                <a:cubicBezTo>
                  <a:pt x="9" y="13"/>
                  <a:pt x="10" y="11"/>
                  <a:pt x="12" y="9"/>
                </a:cubicBezTo>
                <a:cubicBezTo>
                  <a:pt x="13" y="11"/>
                  <a:pt x="14" y="12"/>
                  <a:pt x="15" y="14"/>
                </a:cubicBezTo>
                <a:cubicBezTo>
                  <a:pt x="17" y="17"/>
                  <a:pt x="17" y="17"/>
                  <a:pt x="17" y="17"/>
                </a:cubicBezTo>
                <a:cubicBezTo>
                  <a:pt x="17" y="17"/>
                  <a:pt x="17" y="17"/>
                  <a:pt x="17" y="17"/>
                </a:cubicBezTo>
                <a:cubicBezTo>
                  <a:pt x="19" y="19"/>
                  <a:pt x="19" y="22"/>
                  <a:pt x="17" y="24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0" name="Freeform 111"/>
          <p:cNvSpPr>
            <a:spLocks/>
          </p:cNvSpPr>
          <p:nvPr/>
        </p:nvSpPr>
        <p:spPr bwMode="auto">
          <a:xfrm>
            <a:off x="5764213" y="4184651"/>
            <a:ext cx="0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</a:cxnLst>
            <a:rect l="0" t="0" r="r" b="b"/>
            <a:pathLst>
              <a:path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1" name="Freeform 112"/>
          <p:cNvSpPr>
            <a:spLocks noEditPoints="1"/>
          </p:cNvSpPr>
          <p:nvPr/>
        </p:nvSpPr>
        <p:spPr bwMode="auto">
          <a:xfrm>
            <a:off x="5730876" y="4102101"/>
            <a:ext cx="60325" cy="82550"/>
          </a:xfrm>
          <a:custGeom>
            <a:avLst/>
            <a:gdLst>
              <a:gd name="T0" fmla="*/ 18 w 20"/>
              <a:gd name="T1" fmla="*/ 11 h 27"/>
              <a:gd name="T2" fmla="*/ 17 w 20"/>
              <a:gd name="T3" fmla="*/ 11 h 27"/>
              <a:gd name="T4" fmla="*/ 17 w 20"/>
              <a:gd name="T5" fmla="*/ 12 h 27"/>
              <a:gd name="T6" fmla="*/ 16 w 20"/>
              <a:gd name="T7" fmla="*/ 11 h 27"/>
              <a:gd name="T8" fmla="*/ 16 w 20"/>
              <a:gd name="T9" fmla="*/ 11 h 27"/>
              <a:gd name="T10" fmla="*/ 16 w 20"/>
              <a:gd name="T11" fmla="*/ 10 h 27"/>
              <a:gd name="T12" fmla="*/ 12 w 20"/>
              <a:gd name="T13" fmla="*/ 4 h 27"/>
              <a:gd name="T14" fmla="*/ 10 w 20"/>
              <a:gd name="T15" fmla="*/ 0 h 27"/>
              <a:gd name="T16" fmla="*/ 8 w 20"/>
              <a:gd name="T17" fmla="*/ 3 h 27"/>
              <a:gd name="T18" fmla="*/ 4 w 20"/>
              <a:gd name="T19" fmla="*/ 11 h 27"/>
              <a:gd name="T20" fmla="*/ 4 w 20"/>
              <a:gd name="T21" fmla="*/ 11 h 27"/>
              <a:gd name="T22" fmla="*/ 4 w 20"/>
              <a:gd name="T23" fmla="*/ 10 h 27"/>
              <a:gd name="T24" fmla="*/ 3 w 20"/>
              <a:gd name="T25" fmla="*/ 11 h 27"/>
              <a:gd name="T26" fmla="*/ 2 w 20"/>
              <a:gd name="T27" fmla="*/ 11 h 27"/>
              <a:gd name="T28" fmla="*/ 2 w 20"/>
              <a:gd name="T29" fmla="*/ 11 h 27"/>
              <a:gd name="T30" fmla="*/ 3 w 20"/>
              <a:gd name="T31" fmla="*/ 22 h 27"/>
              <a:gd name="T32" fmla="*/ 11 w 20"/>
              <a:gd name="T33" fmla="*/ 27 h 27"/>
              <a:gd name="T34" fmla="*/ 10 w 20"/>
              <a:gd name="T35" fmla="*/ 27 h 27"/>
              <a:gd name="T36" fmla="*/ 10 w 20"/>
              <a:gd name="T37" fmla="*/ 27 h 27"/>
              <a:gd name="T38" fmla="*/ 11 w 20"/>
              <a:gd name="T39" fmla="*/ 27 h 27"/>
              <a:gd name="T40" fmla="*/ 11 w 20"/>
              <a:gd name="T41" fmla="*/ 27 h 27"/>
              <a:gd name="T42" fmla="*/ 18 w 20"/>
              <a:gd name="T43" fmla="*/ 22 h 27"/>
              <a:gd name="T44" fmla="*/ 18 w 20"/>
              <a:gd name="T45" fmla="*/ 11 h 27"/>
              <a:gd name="T46" fmla="*/ 15 w 20"/>
              <a:gd name="T47" fmla="*/ 21 h 27"/>
              <a:gd name="T48" fmla="*/ 10 w 20"/>
              <a:gd name="T49" fmla="*/ 23 h 27"/>
              <a:gd name="T50" fmla="*/ 5 w 20"/>
              <a:gd name="T51" fmla="*/ 21 h 27"/>
              <a:gd name="T52" fmla="*/ 6 w 20"/>
              <a:gd name="T53" fmla="*/ 15 h 27"/>
              <a:gd name="T54" fmla="*/ 7 w 20"/>
              <a:gd name="T55" fmla="*/ 13 h 27"/>
              <a:gd name="T56" fmla="*/ 10 w 20"/>
              <a:gd name="T57" fmla="*/ 9 h 27"/>
              <a:gd name="T58" fmla="*/ 13 w 20"/>
              <a:gd name="T59" fmla="*/ 13 h 27"/>
              <a:gd name="T60" fmla="*/ 15 w 20"/>
              <a:gd name="T61" fmla="*/ 15 h 27"/>
              <a:gd name="T62" fmla="*/ 15 w 20"/>
              <a:gd name="T63" fmla="*/ 15 h 27"/>
              <a:gd name="T64" fmla="*/ 15 w 20"/>
              <a:gd name="T65" fmla="*/ 21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0" h="27">
                <a:moveTo>
                  <a:pt x="18" y="11"/>
                </a:moveTo>
                <a:cubicBezTo>
                  <a:pt x="17" y="11"/>
                  <a:pt x="17" y="11"/>
                  <a:pt x="17" y="11"/>
                </a:cubicBezTo>
                <a:cubicBezTo>
                  <a:pt x="17" y="12"/>
                  <a:pt x="17" y="12"/>
                  <a:pt x="17" y="12"/>
                </a:cubicBezTo>
                <a:cubicBezTo>
                  <a:pt x="16" y="11"/>
                  <a:pt x="16" y="11"/>
                  <a:pt x="16" y="11"/>
                </a:cubicBezTo>
                <a:cubicBezTo>
                  <a:pt x="16" y="11"/>
                  <a:pt x="16" y="11"/>
                  <a:pt x="16" y="11"/>
                </a:cubicBezTo>
                <a:cubicBezTo>
                  <a:pt x="16" y="10"/>
                  <a:pt x="16" y="10"/>
                  <a:pt x="16" y="10"/>
                </a:cubicBezTo>
                <a:cubicBezTo>
                  <a:pt x="14" y="8"/>
                  <a:pt x="13" y="6"/>
                  <a:pt x="12" y="4"/>
                </a:cubicBezTo>
                <a:cubicBezTo>
                  <a:pt x="10" y="0"/>
                  <a:pt x="10" y="0"/>
                  <a:pt x="10" y="0"/>
                </a:cubicBezTo>
                <a:cubicBezTo>
                  <a:pt x="8" y="3"/>
                  <a:pt x="8" y="3"/>
                  <a:pt x="8" y="3"/>
                </a:cubicBezTo>
                <a:cubicBezTo>
                  <a:pt x="7" y="6"/>
                  <a:pt x="6" y="8"/>
                  <a:pt x="4" y="11"/>
                </a:cubicBezTo>
                <a:cubicBezTo>
                  <a:pt x="4" y="11"/>
                  <a:pt x="4" y="11"/>
                  <a:pt x="4" y="11"/>
                </a:cubicBezTo>
                <a:cubicBezTo>
                  <a:pt x="4" y="10"/>
                  <a:pt x="4" y="10"/>
                  <a:pt x="4" y="10"/>
                </a:cubicBezTo>
                <a:cubicBezTo>
                  <a:pt x="3" y="11"/>
                  <a:pt x="3" y="11"/>
                  <a:pt x="3" y="11"/>
                </a:cubicBezTo>
                <a:cubicBezTo>
                  <a:pt x="2" y="11"/>
                  <a:pt x="2" y="11"/>
                  <a:pt x="2" y="11"/>
                </a:cubicBezTo>
                <a:cubicBezTo>
                  <a:pt x="2" y="11"/>
                  <a:pt x="2" y="11"/>
                  <a:pt x="2" y="11"/>
                </a:cubicBezTo>
                <a:cubicBezTo>
                  <a:pt x="0" y="15"/>
                  <a:pt x="1" y="19"/>
                  <a:pt x="3" y="22"/>
                </a:cubicBezTo>
                <a:cubicBezTo>
                  <a:pt x="4" y="24"/>
                  <a:pt x="7" y="27"/>
                  <a:pt x="11" y="27"/>
                </a:cubicBezTo>
                <a:cubicBezTo>
                  <a:pt x="10" y="27"/>
                  <a:pt x="10" y="27"/>
                  <a:pt x="10" y="27"/>
                </a:cubicBezTo>
                <a:cubicBezTo>
                  <a:pt x="10" y="27"/>
                  <a:pt x="10" y="27"/>
                  <a:pt x="10" y="27"/>
                </a:cubicBezTo>
                <a:cubicBezTo>
                  <a:pt x="10" y="27"/>
                  <a:pt x="11" y="27"/>
                  <a:pt x="11" y="27"/>
                </a:cubicBezTo>
                <a:cubicBezTo>
                  <a:pt x="11" y="27"/>
                  <a:pt x="11" y="27"/>
                  <a:pt x="11" y="27"/>
                </a:cubicBezTo>
                <a:cubicBezTo>
                  <a:pt x="15" y="27"/>
                  <a:pt x="17" y="24"/>
                  <a:pt x="18" y="22"/>
                </a:cubicBezTo>
                <a:cubicBezTo>
                  <a:pt x="20" y="19"/>
                  <a:pt x="20" y="15"/>
                  <a:pt x="18" y="11"/>
                </a:cubicBezTo>
                <a:close/>
                <a:moveTo>
                  <a:pt x="15" y="21"/>
                </a:moveTo>
                <a:cubicBezTo>
                  <a:pt x="14" y="22"/>
                  <a:pt x="12" y="23"/>
                  <a:pt x="10" y="23"/>
                </a:cubicBezTo>
                <a:cubicBezTo>
                  <a:pt x="8" y="23"/>
                  <a:pt x="6" y="22"/>
                  <a:pt x="5" y="21"/>
                </a:cubicBezTo>
                <a:cubicBezTo>
                  <a:pt x="4" y="19"/>
                  <a:pt x="4" y="17"/>
                  <a:pt x="6" y="15"/>
                </a:cubicBezTo>
                <a:cubicBezTo>
                  <a:pt x="7" y="13"/>
                  <a:pt x="7" y="13"/>
                  <a:pt x="7" y="13"/>
                </a:cubicBezTo>
                <a:cubicBezTo>
                  <a:pt x="8" y="12"/>
                  <a:pt x="9" y="10"/>
                  <a:pt x="10" y="9"/>
                </a:cubicBezTo>
                <a:cubicBezTo>
                  <a:pt x="11" y="10"/>
                  <a:pt x="12" y="11"/>
                  <a:pt x="13" y="13"/>
                </a:cubicBezTo>
                <a:cubicBezTo>
                  <a:pt x="15" y="15"/>
                  <a:pt x="15" y="15"/>
                  <a:pt x="15" y="15"/>
                </a:cubicBezTo>
                <a:cubicBezTo>
                  <a:pt x="15" y="15"/>
                  <a:pt x="15" y="15"/>
                  <a:pt x="15" y="15"/>
                </a:cubicBezTo>
                <a:cubicBezTo>
                  <a:pt x="16" y="17"/>
                  <a:pt x="16" y="19"/>
                  <a:pt x="15" y="21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2" name="Freeform 113"/>
          <p:cNvSpPr>
            <a:spLocks noEditPoints="1"/>
          </p:cNvSpPr>
          <p:nvPr/>
        </p:nvSpPr>
        <p:spPr bwMode="auto">
          <a:xfrm>
            <a:off x="5522913" y="4589463"/>
            <a:ext cx="454025" cy="284163"/>
          </a:xfrm>
          <a:custGeom>
            <a:avLst/>
            <a:gdLst>
              <a:gd name="T0" fmla="*/ 102 w 150"/>
              <a:gd name="T1" fmla="*/ 0 h 94"/>
              <a:gd name="T2" fmla="*/ 73 w 150"/>
              <a:gd name="T3" fmla="*/ 9 h 94"/>
              <a:gd name="T4" fmla="*/ 66 w 150"/>
              <a:gd name="T5" fmla="*/ 8 h 94"/>
              <a:gd name="T6" fmla="*/ 39 w 150"/>
              <a:gd name="T7" fmla="*/ 26 h 94"/>
              <a:gd name="T8" fmla="*/ 29 w 150"/>
              <a:gd name="T9" fmla="*/ 26 h 94"/>
              <a:gd name="T10" fmla="*/ 0 w 150"/>
              <a:gd name="T11" fmla="*/ 60 h 94"/>
              <a:gd name="T12" fmla="*/ 0 w 150"/>
              <a:gd name="T13" fmla="*/ 61 h 94"/>
              <a:gd name="T14" fmla="*/ 29 w 150"/>
              <a:gd name="T15" fmla="*/ 94 h 94"/>
              <a:gd name="T16" fmla="*/ 102 w 150"/>
              <a:gd name="T17" fmla="*/ 94 h 94"/>
              <a:gd name="T18" fmla="*/ 137 w 150"/>
              <a:gd name="T19" fmla="*/ 79 h 94"/>
              <a:gd name="T20" fmla="*/ 138 w 150"/>
              <a:gd name="T21" fmla="*/ 78 h 94"/>
              <a:gd name="T22" fmla="*/ 150 w 150"/>
              <a:gd name="T23" fmla="*/ 46 h 94"/>
              <a:gd name="T24" fmla="*/ 102 w 150"/>
              <a:gd name="T25" fmla="*/ 0 h 94"/>
              <a:gd name="T26" fmla="*/ 131 w 150"/>
              <a:gd name="T27" fmla="*/ 73 h 94"/>
              <a:gd name="T28" fmla="*/ 131 w 150"/>
              <a:gd name="T29" fmla="*/ 74 h 94"/>
              <a:gd name="T30" fmla="*/ 102 w 150"/>
              <a:gd name="T31" fmla="*/ 86 h 94"/>
              <a:gd name="T32" fmla="*/ 29 w 150"/>
              <a:gd name="T33" fmla="*/ 86 h 94"/>
              <a:gd name="T34" fmla="*/ 8 w 150"/>
              <a:gd name="T35" fmla="*/ 61 h 94"/>
              <a:gd name="T36" fmla="*/ 8 w 150"/>
              <a:gd name="T37" fmla="*/ 60 h 94"/>
              <a:gd name="T38" fmla="*/ 29 w 150"/>
              <a:gd name="T39" fmla="*/ 34 h 94"/>
              <a:gd name="T40" fmla="*/ 42 w 150"/>
              <a:gd name="T41" fmla="*/ 34 h 94"/>
              <a:gd name="T42" fmla="*/ 46 w 150"/>
              <a:gd name="T43" fmla="*/ 31 h 94"/>
              <a:gd name="T44" fmla="*/ 66 w 150"/>
              <a:gd name="T45" fmla="*/ 16 h 94"/>
              <a:gd name="T46" fmla="*/ 70 w 150"/>
              <a:gd name="T47" fmla="*/ 17 h 94"/>
              <a:gd name="T48" fmla="*/ 73 w 150"/>
              <a:gd name="T49" fmla="*/ 18 h 94"/>
              <a:gd name="T50" fmla="*/ 76 w 150"/>
              <a:gd name="T51" fmla="*/ 17 h 94"/>
              <a:gd name="T52" fmla="*/ 102 w 150"/>
              <a:gd name="T53" fmla="*/ 8 h 94"/>
              <a:gd name="T54" fmla="*/ 142 w 150"/>
              <a:gd name="T55" fmla="*/ 46 h 94"/>
              <a:gd name="T56" fmla="*/ 131 w 150"/>
              <a:gd name="T57" fmla="*/ 73 h 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150" h="94">
                <a:moveTo>
                  <a:pt x="102" y="0"/>
                </a:moveTo>
                <a:cubicBezTo>
                  <a:pt x="92" y="0"/>
                  <a:pt x="81" y="3"/>
                  <a:pt x="73" y="9"/>
                </a:cubicBezTo>
                <a:cubicBezTo>
                  <a:pt x="71" y="9"/>
                  <a:pt x="69" y="8"/>
                  <a:pt x="66" y="8"/>
                </a:cubicBezTo>
                <a:cubicBezTo>
                  <a:pt x="54" y="8"/>
                  <a:pt x="44" y="17"/>
                  <a:pt x="39" y="26"/>
                </a:cubicBezTo>
                <a:cubicBezTo>
                  <a:pt x="29" y="26"/>
                  <a:pt x="29" y="26"/>
                  <a:pt x="29" y="26"/>
                </a:cubicBezTo>
                <a:cubicBezTo>
                  <a:pt x="13" y="26"/>
                  <a:pt x="0" y="42"/>
                  <a:pt x="0" y="60"/>
                </a:cubicBezTo>
                <a:cubicBezTo>
                  <a:pt x="0" y="61"/>
                  <a:pt x="0" y="61"/>
                  <a:pt x="0" y="61"/>
                </a:cubicBezTo>
                <a:cubicBezTo>
                  <a:pt x="0" y="79"/>
                  <a:pt x="13" y="94"/>
                  <a:pt x="29" y="94"/>
                </a:cubicBezTo>
                <a:cubicBezTo>
                  <a:pt x="102" y="94"/>
                  <a:pt x="102" y="94"/>
                  <a:pt x="102" y="94"/>
                </a:cubicBezTo>
                <a:cubicBezTo>
                  <a:pt x="115" y="94"/>
                  <a:pt x="128" y="88"/>
                  <a:pt x="137" y="79"/>
                </a:cubicBezTo>
                <a:cubicBezTo>
                  <a:pt x="137" y="79"/>
                  <a:pt x="138" y="78"/>
                  <a:pt x="138" y="78"/>
                </a:cubicBezTo>
                <a:cubicBezTo>
                  <a:pt x="146" y="69"/>
                  <a:pt x="150" y="58"/>
                  <a:pt x="150" y="46"/>
                </a:cubicBezTo>
                <a:cubicBezTo>
                  <a:pt x="150" y="21"/>
                  <a:pt x="129" y="0"/>
                  <a:pt x="102" y="0"/>
                </a:cubicBezTo>
                <a:close/>
                <a:moveTo>
                  <a:pt x="131" y="73"/>
                </a:moveTo>
                <a:cubicBezTo>
                  <a:pt x="131" y="73"/>
                  <a:pt x="131" y="74"/>
                  <a:pt x="131" y="74"/>
                </a:cubicBezTo>
                <a:cubicBezTo>
                  <a:pt x="123" y="82"/>
                  <a:pt x="113" y="86"/>
                  <a:pt x="102" y="86"/>
                </a:cubicBezTo>
                <a:cubicBezTo>
                  <a:pt x="29" y="86"/>
                  <a:pt x="29" y="86"/>
                  <a:pt x="29" y="86"/>
                </a:cubicBezTo>
                <a:cubicBezTo>
                  <a:pt x="17" y="86"/>
                  <a:pt x="8" y="75"/>
                  <a:pt x="8" y="61"/>
                </a:cubicBezTo>
                <a:cubicBezTo>
                  <a:pt x="8" y="60"/>
                  <a:pt x="8" y="60"/>
                  <a:pt x="8" y="60"/>
                </a:cubicBezTo>
                <a:cubicBezTo>
                  <a:pt x="8" y="46"/>
                  <a:pt x="18" y="34"/>
                  <a:pt x="29" y="34"/>
                </a:cubicBezTo>
                <a:cubicBezTo>
                  <a:pt x="42" y="34"/>
                  <a:pt x="42" y="34"/>
                  <a:pt x="42" y="34"/>
                </a:cubicBezTo>
                <a:cubicBezTo>
                  <a:pt x="44" y="34"/>
                  <a:pt x="45" y="33"/>
                  <a:pt x="46" y="31"/>
                </a:cubicBezTo>
                <a:cubicBezTo>
                  <a:pt x="48" y="25"/>
                  <a:pt x="56" y="16"/>
                  <a:pt x="66" y="16"/>
                </a:cubicBezTo>
                <a:cubicBezTo>
                  <a:pt x="67" y="16"/>
                  <a:pt x="69" y="16"/>
                  <a:pt x="70" y="17"/>
                </a:cubicBezTo>
                <a:cubicBezTo>
                  <a:pt x="71" y="17"/>
                  <a:pt x="72" y="17"/>
                  <a:pt x="73" y="18"/>
                </a:cubicBezTo>
                <a:cubicBezTo>
                  <a:pt x="74" y="18"/>
                  <a:pt x="75" y="18"/>
                  <a:pt x="76" y="17"/>
                </a:cubicBezTo>
                <a:cubicBezTo>
                  <a:pt x="84" y="11"/>
                  <a:pt x="93" y="8"/>
                  <a:pt x="102" y="8"/>
                </a:cubicBezTo>
                <a:cubicBezTo>
                  <a:pt x="124" y="8"/>
                  <a:pt x="142" y="25"/>
                  <a:pt x="142" y="46"/>
                </a:cubicBezTo>
                <a:cubicBezTo>
                  <a:pt x="142" y="56"/>
                  <a:pt x="138" y="66"/>
                  <a:pt x="131" y="73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3" name="Freeform 114"/>
          <p:cNvSpPr>
            <a:spLocks/>
          </p:cNvSpPr>
          <p:nvPr/>
        </p:nvSpPr>
        <p:spPr bwMode="auto">
          <a:xfrm>
            <a:off x="5395913" y="4656138"/>
            <a:ext cx="169863" cy="11113"/>
          </a:xfrm>
          <a:custGeom>
            <a:avLst/>
            <a:gdLst>
              <a:gd name="T0" fmla="*/ 2 w 56"/>
              <a:gd name="T1" fmla="*/ 4 h 4"/>
              <a:gd name="T2" fmla="*/ 54 w 56"/>
              <a:gd name="T3" fmla="*/ 4 h 4"/>
              <a:gd name="T4" fmla="*/ 56 w 56"/>
              <a:gd name="T5" fmla="*/ 2 h 4"/>
              <a:gd name="T6" fmla="*/ 54 w 56"/>
              <a:gd name="T7" fmla="*/ 0 h 4"/>
              <a:gd name="T8" fmla="*/ 2 w 56"/>
              <a:gd name="T9" fmla="*/ 0 h 4"/>
              <a:gd name="T10" fmla="*/ 0 w 56"/>
              <a:gd name="T11" fmla="*/ 2 h 4"/>
              <a:gd name="T12" fmla="*/ 2 w 56"/>
              <a:gd name="T13" fmla="*/ 4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6" h="4">
                <a:moveTo>
                  <a:pt x="2" y="4"/>
                </a:moveTo>
                <a:cubicBezTo>
                  <a:pt x="54" y="4"/>
                  <a:pt x="54" y="4"/>
                  <a:pt x="54" y="4"/>
                </a:cubicBezTo>
                <a:cubicBezTo>
                  <a:pt x="55" y="4"/>
                  <a:pt x="56" y="3"/>
                  <a:pt x="56" y="2"/>
                </a:cubicBezTo>
                <a:cubicBezTo>
                  <a:pt x="56" y="1"/>
                  <a:pt x="55" y="0"/>
                  <a:pt x="54" y="0"/>
                </a:cubicBezTo>
                <a:cubicBezTo>
                  <a:pt x="2" y="0"/>
                  <a:pt x="2" y="0"/>
                  <a:pt x="2" y="0"/>
                </a:cubicBezTo>
                <a:cubicBezTo>
                  <a:pt x="1" y="0"/>
                  <a:pt x="0" y="1"/>
                  <a:pt x="0" y="2"/>
                </a:cubicBezTo>
                <a:cubicBezTo>
                  <a:pt x="0" y="3"/>
                  <a:pt x="1" y="4"/>
                  <a:pt x="2" y="4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4" name="Freeform 115"/>
          <p:cNvSpPr>
            <a:spLocks/>
          </p:cNvSpPr>
          <p:nvPr/>
        </p:nvSpPr>
        <p:spPr bwMode="auto">
          <a:xfrm>
            <a:off x="5346701" y="4703763"/>
            <a:ext cx="146050" cy="12700"/>
          </a:xfrm>
          <a:custGeom>
            <a:avLst/>
            <a:gdLst>
              <a:gd name="T0" fmla="*/ 2 w 48"/>
              <a:gd name="T1" fmla="*/ 4 h 4"/>
              <a:gd name="T2" fmla="*/ 46 w 48"/>
              <a:gd name="T3" fmla="*/ 4 h 4"/>
              <a:gd name="T4" fmla="*/ 48 w 48"/>
              <a:gd name="T5" fmla="*/ 2 h 4"/>
              <a:gd name="T6" fmla="*/ 46 w 48"/>
              <a:gd name="T7" fmla="*/ 0 h 4"/>
              <a:gd name="T8" fmla="*/ 2 w 48"/>
              <a:gd name="T9" fmla="*/ 0 h 4"/>
              <a:gd name="T10" fmla="*/ 0 w 48"/>
              <a:gd name="T11" fmla="*/ 2 h 4"/>
              <a:gd name="T12" fmla="*/ 2 w 48"/>
              <a:gd name="T13" fmla="*/ 4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8" h="4">
                <a:moveTo>
                  <a:pt x="2" y="4"/>
                </a:moveTo>
                <a:cubicBezTo>
                  <a:pt x="46" y="4"/>
                  <a:pt x="46" y="4"/>
                  <a:pt x="46" y="4"/>
                </a:cubicBezTo>
                <a:cubicBezTo>
                  <a:pt x="47" y="4"/>
                  <a:pt x="48" y="3"/>
                  <a:pt x="48" y="2"/>
                </a:cubicBezTo>
                <a:cubicBezTo>
                  <a:pt x="48" y="1"/>
                  <a:pt x="47" y="0"/>
                  <a:pt x="46" y="0"/>
                </a:cubicBezTo>
                <a:cubicBezTo>
                  <a:pt x="2" y="0"/>
                  <a:pt x="2" y="0"/>
                  <a:pt x="2" y="0"/>
                </a:cubicBezTo>
                <a:cubicBezTo>
                  <a:pt x="1" y="0"/>
                  <a:pt x="0" y="1"/>
                  <a:pt x="0" y="2"/>
                </a:cubicBezTo>
                <a:cubicBezTo>
                  <a:pt x="0" y="3"/>
                  <a:pt x="1" y="4"/>
                  <a:pt x="2" y="4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5" name="Freeform 116"/>
          <p:cNvSpPr>
            <a:spLocks/>
          </p:cNvSpPr>
          <p:nvPr/>
        </p:nvSpPr>
        <p:spPr bwMode="auto">
          <a:xfrm>
            <a:off x="5286376" y="4751388"/>
            <a:ext cx="169863" cy="12700"/>
          </a:xfrm>
          <a:custGeom>
            <a:avLst/>
            <a:gdLst>
              <a:gd name="T0" fmla="*/ 56 w 56"/>
              <a:gd name="T1" fmla="*/ 2 h 4"/>
              <a:gd name="T2" fmla="*/ 54 w 56"/>
              <a:gd name="T3" fmla="*/ 0 h 4"/>
              <a:gd name="T4" fmla="*/ 2 w 56"/>
              <a:gd name="T5" fmla="*/ 0 h 4"/>
              <a:gd name="T6" fmla="*/ 0 w 56"/>
              <a:gd name="T7" fmla="*/ 2 h 4"/>
              <a:gd name="T8" fmla="*/ 2 w 56"/>
              <a:gd name="T9" fmla="*/ 4 h 4"/>
              <a:gd name="T10" fmla="*/ 54 w 56"/>
              <a:gd name="T11" fmla="*/ 4 h 4"/>
              <a:gd name="T12" fmla="*/ 56 w 56"/>
              <a:gd name="T13" fmla="*/ 2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6" h="4">
                <a:moveTo>
                  <a:pt x="56" y="2"/>
                </a:moveTo>
                <a:cubicBezTo>
                  <a:pt x="56" y="1"/>
                  <a:pt x="55" y="0"/>
                  <a:pt x="54" y="0"/>
                </a:cubicBezTo>
                <a:cubicBezTo>
                  <a:pt x="2" y="0"/>
                  <a:pt x="2" y="0"/>
                  <a:pt x="2" y="0"/>
                </a:cubicBezTo>
                <a:cubicBezTo>
                  <a:pt x="1" y="0"/>
                  <a:pt x="0" y="1"/>
                  <a:pt x="0" y="2"/>
                </a:cubicBezTo>
                <a:cubicBezTo>
                  <a:pt x="0" y="3"/>
                  <a:pt x="1" y="4"/>
                  <a:pt x="2" y="4"/>
                </a:cubicBezTo>
                <a:cubicBezTo>
                  <a:pt x="54" y="4"/>
                  <a:pt x="54" y="4"/>
                  <a:pt x="54" y="4"/>
                </a:cubicBezTo>
                <a:cubicBezTo>
                  <a:pt x="55" y="4"/>
                  <a:pt x="56" y="3"/>
                  <a:pt x="56" y="2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6" name="Freeform 117"/>
          <p:cNvSpPr>
            <a:spLocks/>
          </p:cNvSpPr>
          <p:nvPr/>
        </p:nvSpPr>
        <p:spPr bwMode="auto">
          <a:xfrm>
            <a:off x="5311776" y="4800601"/>
            <a:ext cx="157163" cy="12700"/>
          </a:xfrm>
          <a:custGeom>
            <a:avLst/>
            <a:gdLst>
              <a:gd name="T0" fmla="*/ 52 w 52"/>
              <a:gd name="T1" fmla="*/ 2 h 4"/>
              <a:gd name="T2" fmla="*/ 50 w 52"/>
              <a:gd name="T3" fmla="*/ 0 h 4"/>
              <a:gd name="T4" fmla="*/ 2 w 52"/>
              <a:gd name="T5" fmla="*/ 0 h 4"/>
              <a:gd name="T6" fmla="*/ 0 w 52"/>
              <a:gd name="T7" fmla="*/ 2 h 4"/>
              <a:gd name="T8" fmla="*/ 2 w 52"/>
              <a:gd name="T9" fmla="*/ 4 h 4"/>
              <a:gd name="T10" fmla="*/ 50 w 52"/>
              <a:gd name="T11" fmla="*/ 4 h 4"/>
              <a:gd name="T12" fmla="*/ 52 w 52"/>
              <a:gd name="T13" fmla="*/ 2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2" h="4">
                <a:moveTo>
                  <a:pt x="52" y="2"/>
                </a:moveTo>
                <a:cubicBezTo>
                  <a:pt x="52" y="1"/>
                  <a:pt x="51" y="0"/>
                  <a:pt x="50" y="0"/>
                </a:cubicBezTo>
                <a:cubicBezTo>
                  <a:pt x="2" y="0"/>
                  <a:pt x="2" y="0"/>
                  <a:pt x="2" y="0"/>
                </a:cubicBezTo>
                <a:cubicBezTo>
                  <a:pt x="1" y="0"/>
                  <a:pt x="0" y="1"/>
                  <a:pt x="0" y="2"/>
                </a:cubicBezTo>
                <a:cubicBezTo>
                  <a:pt x="0" y="3"/>
                  <a:pt x="1" y="4"/>
                  <a:pt x="2" y="4"/>
                </a:cubicBezTo>
                <a:cubicBezTo>
                  <a:pt x="50" y="4"/>
                  <a:pt x="50" y="4"/>
                  <a:pt x="50" y="4"/>
                </a:cubicBezTo>
                <a:cubicBezTo>
                  <a:pt x="51" y="4"/>
                  <a:pt x="52" y="3"/>
                  <a:pt x="52" y="2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7" name="Freeform 118"/>
          <p:cNvSpPr>
            <a:spLocks/>
          </p:cNvSpPr>
          <p:nvPr/>
        </p:nvSpPr>
        <p:spPr bwMode="auto">
          <a:xfrm>
            <a:off x="5346701" y="4860926"/>
            <a:ext cx="157163" cy="12700"/>
          </a:xfrm>
          <a:custGeom>
            <a:avLst/>
            <a:gdLst>
              <a:gd name="T0" fmla="*/ 50 w 52"/>
              <a:gd name="T1" fmla="*/ 0 h 4"/>
              <a:gd name="T2" fmla="*/ 2 w 52"/>
              <a:gd name="T3" fmla="*/ 0 h 4"/>
              <a:gd name="T4" fmla="*/ 0 w 52"/>
              <a:gd name="T5" fmla="*/ 2 h 4"/>
              <a:gd name="T6" fmla="*/ 2 w 52"/>
              <a:gd name="T7" fmla="*/ 4 h 4"/>
              <a:gd name="T8" fmla="*/ 50 w 52"/>
              <a:gd name="T9" fmla="*/ 4 h 4"/>
              <a:gd name="T10" fmla="*/ 52 w 52"/>
              <a:gd name="T11" fmla="*/ 2 h 4"/>
              <a:gd name="T12" fmla="*/ 50 w 52"/>
              <a:gd name="T13" fmla="*/ 0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2" h="4">
                <a:moveTo>
                  <a:pt x="50" y="0"/>
                </a:moveTo>
                <a:cubicBezTo>
                  <a:pt x="2" y="0"/>
                  <a:pt x="2" y="0"/>
                  <a:pt x="2" y="0"/>
                </a:cubicBezTo>
                <a:cubicBezTo>
                  <a:pt x="1" y="0"/>
                  <a:pt x="0" y="1"/>
                  <a:pt x="0" y="2"/>
                </a:cubicBezTo>
                <a:cubicBezTo>
                  <a:pt x="0" y="3"/>
                  <a:pt x="1" y="4"/>
                  <a:pt x="2" y="4"/>
                </a:cubicBezTo>
                <a:cubicBezTo>
                  <a:pt x="50" y="4"/>
                  <a:pt x="50" y="4"/>
                  <a:pt x="50" y="4"/>
                </a:cubicBezTo>
                <a:cubicBezTo>
                  <a:pt x="51" y="4"/>
                  <a:pt x="52" y="3"/>
                  <a:pt x="52" y="2"/>
                </a:cubicBezTo>
                <a:cubicBezTo>
                  <a:pt x="52" y="1"/>
                  <a:pt x="51" y="0"/>
                  <a:pt x="50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8" name="Freeform 119"/>
          <p:cNvSpPr>
            <a:spLocks noEditPoints="1"/>
          </p:cNvSpPr>
          <p:nvPr/>
        </p:nvSpPr>
        <p:spPr bwMode="auto">
          <a:xfrm>
            <a:off x="5456238" y="5316538"/>
            <a:ext cx="317500" cy="498475"/>
          </a:xfrm>
          <a:custGeom>
            <a:avLst/>
            <a:gdLst>
              <a:gd name="T0" fmla="*/ 4 w 105"/>
              <a:gd name="T1" fmla="*/ 69 h 165"/>
              <a:gd name="T2" fmla="*/ 50 w 105"/>
              <a:gd name="T3" fmla="*/ 163 h 165"/>
              <a:gd name="T4" fmla="*/ 53 w 105"/>
              <a:gd name="T5" fmla="*/ 165 h 165"/>
              <a:gd name="T6" fmla="*/ 53 w 105"/>
              <a:gd name="T7" fmla="*/ 165 h 165"/>
              <a:gd name="T8" fmla="*/ 57 w 105"/>
              <a:gd name="T9" fmla="*/ 163 h 165"/>
              <a:gd name="T10" fmla="*/ 99 w 105"/>
              <a:gd name="T11" fmla="*/ 75 h 165"/>
              <a:gd name="T12" fmla="*/ 99 w 105"/>
              <a:gd name="T13" fmla="*/ 75 h 165"/>
              <a:gd name="T14" fmla="*/ 102 w 105"/>
              <a:gd name="T15" fmla="*/ 68 h 165"/>
              <a:gd name="T16" fmla="*/ 102 w 105"/>
              <a:gd name="T17" fmla="*/ 68 h 165"/>
              <a:gd name="T18" fmla="*/ 102 w 105"/>
              <a:gd name="T19" fmla="*/ 68 h 165"/>
              <a:gd name="T20" fmla="*/ 105 w 105"/>
              <a:gd name="T21" fmla="*/ 51 h 165"/>
              <a:gd name="T22" fmla="*/ 53 w 105"/>
              <a:gd name="T23" fmla="*/ 0 h 165"/>
              <a:gd name="T24" fmla="*/ 0 w 105"/>
              <a:gd name="T25" fmla="*/ 51 h 165"/>
              <a:gd name="T26" fmla="*/ 4 w 105"/>
              <a:gd name="T27" fmla="*/ 68 h 165"/>
              <a:gd name="T28" fmla="*/ 4 w 105"/>
              <a:gd name="T29" fmla="*/ 69 h 165"/>
              <a:gd name="T30" fmla="*/ 53 w 105"/>
              <a:gd name="T31" fmla="*/ 8 h 165"/>
              <a:gd name="T32" fmla="*/ 97 w 105"/>
              <a:gd name="T33" fmla="*/ 51 h 165"/>
              <a:gd name="T34" fmla="*/ 95 w 105"/>
              <a:gd name="T35" fmla="*/ 65 h 165"/>
              <a:gd name="T36" fmla="*/ 92 w 105"/>
              <a:gd name="T37" fmla="*/ 71 h 165"/>
              <a:gd name="T38" fmla="*/ 91 w 105"/>
              <a:gd name="T39" fmla="*/ 72 h 165"/>
              <a:gd name="T40" fmla="*/ 53 w 105"/>
              <a:gd name="T41" fmla="*/ 152 h 165"/>
              <a:gd name="T42" fmla="*/ 11 w 105"/>
              <a:gd name="T43" fmla="*/ 65 h 165"/>
              <a:gd name="T44" fmla="*/ 8 w 105"/>
              <a:gd name="T45" fmla="*/ 51 h 165"/>
              <a:gd name="T46" fmla="*/ 53 w 105"/>
              <a:gd name="T47" fmla="*/ 8 h 1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05" h="165">
                <a:moveTo>
                  <a:pt x="4" y="69"/>
                </a:moveTo>
                <a:cubicBezTo>
                  <a:pt x="50" y="163"/>
                  <a:pt x="50" y="163"/>
                  <a:pt x="50" y="163"/>
                </a:cubicBezTo>
                <a:cubicBezTo>
                  <a:pt x="50" y="164"/>
                  <a:pt x="52" y="165"/>
                  <a:pt x="53" y="165"/>
                </a:cubicBezTo>
                <a:cubicBezTo>
                  <a:pt x="53" y="165"/>
                  <a:pt x="53" y="165"/>
                  <a:pt x="53" y="165"/>
                </a:cubicBezTo>
                <a:cubicBezTo>
                  <a:pt x="55" y="165"/>
                  <a:pt x="56" y="164"/>
                  <a:pt x="57" y="163"/>
                </a:cubicBezTo>
                <a:cubicBezTo>
                  <a:pt x="99" y="75"/>
                  <a:pt x="99" y="75"/>
                  <a:pt x="99" y="75"/>
                </a:cubicBezTo>
                <a:cubicBezTo>
                  <a:pt x="99" y="75"/>
                  <a:pt x="99" y="75"/>
                  <a:pt x="99" y="75"/>
                </a:cubicBezTo>
                <a:cubicBezTo>
                  <a:pt x="102" y="68"/>
                  <a:pt x="102" y="68"/>
                  <a:pt x="102" y="68"/>
                </a:cubicBezTo>
                <a:cubicBezTo>
                  <a:pt x="102" y="68"/>
                  <a:pt x="102" y="68"/>
                  <a:pt x="102" y="68"/>
                </a:cubicBezTo>
                <a:cubicBezTo>
                  <a:pt x="102" y="68"/>
                  <a:pt x="102" y="68"/>
                  <a:pt x="102" y="68"/>
                </a:cubicBezTo>
                <a:cubicBezTo>
                  <a:pt x="104" y="62"/>
                  <a:pt x="105" y="57"/>
                  <a:pt x="105" y="51"/>
                </a:cubicBezTo>
                <a:cubicBezTo>
                  <a:pt x="105" y="23"/>
                  <a:pt x="82" y="0"/>
                  <a:pt x="53" y="0"/>
                </a:cubicBezTo>
                <a:cubicBezTo>
                  <a:pt x="24" y="0"/>
                  <a:pt x="0" y="23"/>
                  <a:pt x="0" y="51"/>
                </a:cubicBezTo>
                <a:cubicBezTo>
                  <a:pt x="0" y="57"/>
                  <a:pt x="1" y="62"/>
                  <a:pt x="4" y="68"/>
                </a:cubicBezTo>
                <a:cubicBezTo>
                  <a:pt x="4" y="68"/>
                  <a:pt x="4" y="68"/>
                  <a:pt x="4" y="69"/>
                </a:cubicBezTo>
                <a:close/>
                <a:moveTo>
                  <a:pt x="53" y="8"/>
                </a:moveTo>
                <a:cubicBezTo>
                  <a:pt x="77" y="8"/>
                  <a:pt x="97" y="27"/>
                  <a:pt x="97" y="51"/>
                </a:cubicBezTo>
                <a:cubicBezTo>
                  <a:pt x="97" y="56"/>
                  <a:pt x="96" y="60"/>
                  <a:pt x="95" y="65"/>
                </a:cubicBezTo>
                <a:cubicBezTo>
                  <a:pt x="92" y="71"/>
                  <a:pt x="92" y="71"/>
                  <a:pt x="92" y="71"/>
                </a:cubicBezTo>
                <a:cubicBezTo>
                  <a:pt x="92" y="71"/>
                  <a:pt x="92" y="72"/>
                  <a:pt x="91" y="72"/>
                </a:cubicBezTo>
                <a:cubicBezTo>
                  <a:pt x="53" y="152"/>
                  <a:pt x="53" y="152"/>
                  <a:pt x="53" y="152"/>
                </a:cubicBezTo>
                <a:cubicBezTo>
                  <a:pt x="11" y="65"/>
                  <a:pt x="11" y="65"/>
                  <a:pt x="11" y="65"/>
                </a:cubicBezTo>
                <a:cubicBezTo>
                  <a:pt x="9" y="60"/>
                  <a:pt x="8" y="56"/>
                  <a:pt x="8" y="51"/>
                </a:cubicBezTo>
                <a:cubicBezTo>
                  <a:pt x="8" y="27"/>
                  <a:pt x="28" y="8"/>
                  <a:pt x="53" y="8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9" name="Freeform 120"/>
          <p:cNvSpPr>
            <a:spLocks noEditPoints="1"/>
          </p:cNvSpPr>
          <p:nvPr/>
        </p:nvSpPr>
        <p:spPr bwMode="auto">
          <a:xfrm>
            <a:off x="5532438" y="5386388"/>
            <a:ext cx="171450" cy="174625"/>
          </a:xfrm>
          <a:custGeom>
            <a:avLst/>
            <a:gdLst>
              <a:gd name="T0" fmla="*/ 28 w 57"/>
              <a:gd name="T1" fmla="*/ 58 h 58"/>
              <a:gd name="T2" fmla="*/ 57 w 57"/>
              <a:gd name="T3" fmla="*/ 29 h 58"/>
              <a:gd name="T4" fmla="*/ 28 w 57"/>
              <a:gd name="T5" fmla="*/ 0 h 58"/>
              <a:gd name="T6" fmla="*/ 0 w 57"/>
              <a:gd name="T7" fmla="*/ 29 h 58"/>
              <a:gd name="T8" fmla="*/ 28 w 57"/>
              <a:gd name="T9" fmla="*/ 58 h 58"/>
              <a:gd name="T10" fmla="*/ 28 w 57"/>
              <a:gd name="T11" fmla="*/ 8 h 58"/>
              <a:gd name="T12" fmla="*/ 49 w 57"/>
              <a:gd name="T13" fmla="*/ 29 h 58"/>
              <a:gd name="T14" fmla="*/ 28 w 57"/>
              <a:gd name="T15" fmla="*/ 50 h 58"/>
              <a:gd name="T16" fmla="*/ 8 w 57"/>
              <a:gd name="T17" fmla="*/ 29 h 58"/>
              <a:gd name="T18" fmla="*/ 28 w 57"/>
              <a:gd name="T19" fmla="*/ 8 h 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7" h="58">
                <a:moveTo>
                  <a:pt x="28" y="58"/>
                </a:moveTo>
                <a:cubicBezTo>
                  <a:pt x="44" y="58"/>
                  <a:pt x="57" y="45"/>
                  <a:pt x="57" y="29"/>
                </a:cubicBezTo>
                <a:cubicBezTo>
                  <a:pt x="57" y="13"/>
                  <a:pt x="44" y="0"/>
                  <a:pt x="28" y="0"/>
                </a:cubicBezTo>
                <a:cubicBezTo>
                  <a:pt x="13" y="0"/>
                  <a:pt x="0" y="13"/>
                  <a:pt x="0" y="29"/>
                </a:cubicBezTo>
                <a:cubicBezTo>
                  <a:pt x="0" y="45"/>
                  <a:pt x="13" y="58"/>
                  <a:pt x="28" y="58"/>
                </a:cubicBezTo>
                <a:close/>
                <a:moveTo>
                  <a:pt x="28" y="8"/>
                </a:moveTo>
                <a:cubicBezTo>
                  <a:pt x="40" y="8"/>
                  <a:pt x="49" y="18"/>
                  <a:pt x="49" y="29"/>
                </a:cubicBezTo>
                <a:cubicBezTo>
                  <a:pt x="49" y="40"/>
                  <a:pt x="40" y="50"/>
                  <a:pt x="28" y="50"/>
                </a:cubicBezTo>
                <a:cubicBezTo>
                  <a:pt x="17" y="50"/>
                  <a:pt x="8" y="40"/>
                  <a:pt x="8" y="29"/>
                </a:cubicBezTo>
                <a:cubicBezTo>
                  <a:pt x="8" y="18"/>
                  <a:pt x="17" y="8"/>
                  <a:pt x="28" y="8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0" name="Freeform 121"/>
          <p:cNvSpPr>
            <a:spLocks noEditPoints="1"/>
          </p:cNvSpPr>
          <p:nvPr/>
        </p:nvSpPr>
        <p:spPr bwMode="auto">
          <a:xfrm>
            <a:off x="5565776" y="5419726"/>
            <a:ext cx="104775" cy="106363"/>
          </a:xfrm>
          <a:custGeom>
            <a:avLst/>
            <a:gdLst>
              <a:gd name="T0" fmla="*/ 17 w 35"/>
              <a:gd name="T1" fmla="*/ 35 h 35"/>
              <a:gd name="T2" fmla="*/ 35 w 35"/>
              <a:gd name="T3" fmla="*/ 18 h 35"/>
              <a:gd name="T4" fmla="*/ 17 w 35"/>
              <a:gd name="T5" fmla="*/ 0 h 35"/>
              <a:gd name="T6" fmla="*/ 0 w 35"/>
              <a:gd name="T7" fmla="*/ 18 h 35"/>
              <a:gd name="T8" fmla="*/ 17 w 35"/>
              <a:gd name="T9" fmla="*/ 35 h 35"/>
              <a:gd name="T10" fmla="*/ 17 w 35"/>
              <a:gd name="T11" fmla="*/ 4 h 35"/>
              <a:gd name="T12" fmla="*/ 31 w 35"/>
              <a:gd name="T13" fmla="*/ 18 h 35"/>
              <a:gd name="T14" fmla="*/ 17 w 35"/>
              <a:gd name="T15" fmla="*/ 31 h 35"/>
              <a:gd name="T16" fmla="*/ 4 w 35"/>
              <a:gd name="T17" fmla="*/ 18 h 35"/>
              <a:gd name="T18" fmla="*/ 17 w 35"/>
              <a:gd name="T19" fmla="*/ 4 h 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5" h="35">
                <a:moveTo>
                  <a:pt x="17" y="35"/>
                </a:moveTo>
                <a:cubicBezTo>
                  <a:pt x="27" y="35"/>
                  <a:pt x="35" y="28"/>
                  <a:pt x="35" y="18"/>
                </a:cubicBezTo>
                <a:cubicBezTo>
                  <a:pt x="35" y="8"/>
                  <a:pt x="27" y="0"/>
                  <a:pt x="17" y="0"/>
                </a:cubicBezTo>
                <a:cubicBezTo>
                  <a:pt x="8" y="0"/>
                  <a:pt x="0" y="8"/>
                  <a:pt x="0" y="18"/>
                </a:cubicBezTo>
                <a:cubicBezTo>
                  <a:pt x="0" y="28"/>
                  <a:pt x="8" y="35"/>
                  <a:pt x="17" y="35"/>
                </a:cubicBezTo>
                <a:close/>
                <a:moveTo>
                  <a:pt x="17" y="4"/>
                </a:moveTo>
                <a:cubicBezTo>
                  <a:pt x="25" y="4"/>
                  <a:pt x="31" y="10"/>
                  <a:pt x="31" y="18"/>
                </a:cubicBezTo>
                <a:cubicBezTo>
                  <a:pt x="31" y="25"/>
                  <a:pt x="25" y="31"/>
                  <a:pt x="17" y="31"/>
                </a:cubicBezTo>
                <a:cubicBezTo>
                  <a:pt x="10" y="31"/>
                  <a:pt x="4" y="25"/>
                  <a:pt x="4" y="18"/>
                </a:cubicBezTo>
                <a:cubicBezTo>
                  <a:pt x="4" y="10"/>
                  <a:pt x="10" y="4"/>
                  <a:pt x="17" y="4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1" name="Freeform 122"/>
          <p:cNvSpPr>
            <a:spLocks/>
          </p:cNvSpPr>
          <p:nvPr/>
        </p:nvSpPr>
        <p:spPr bwMode="auto">
          <a:xfrm>
            <a:off x="5413376" y="5730876"/>
            <a:ext cx="411163" cy="120650"/>
          </a:xfrm>
          <a:custGeom>
            <a:avLst/>
            <a:gdLst>
              <a:gd name="T0" fmla="*/ 134 w 136"/>
              <a:gd name="T1" fmla="*/ 0 h 40"/>
              <a:gd name="T2" fmla="*/ 88 w 136"/>
              <a:gd name="T3" fmla="*/ 0 h 40"/>
              <a:gd name="T4" fmla="*/ 86 w 136"/>
              <a:gd name="T5" fmla="*/ 2 h 40"/>
              <a:gd name="T6" fmla="*/ 88 w 136"/>
              <a:gd name="T7" fmla="*/ 4 h 40"/>
              <a:gd name="T8" fmla="*/ 132 w 136"/>
              <a:gd name="T9" fmla="*/ 4 h 40"/>
              <a:gd name="T10" fmla="*/ 132 w 136"/>
              <a:gd name="T11" fmla="*/ 36 h 40"/>
              <a:gd name="T12" fmla="*/ 4 w 136"/>
              <a:gd name="T13" fmla="*/ 36 h 40"/>
              <a:gd name="T14" fmla="*/ 4 w 136"/>
              <a:gd name="T15" fmla="*/ 4 h 40"/>
              <a:gd name="T16" fmla="*/ 44 w 136"/>
              <a:gd name="T17" fmla="*/ 4 h 40"/>
              <a:gd name="T18" fmla="*/ 46 w 136"/>
              <a:gd name="T19" fmla="*/ 2 h 40"/>
              <a:gd name="T20" fmla="*/ 44 w 136"/>
              <a:gd name="T21" fmla="*/ 0 h 40"/>
              <a:gd name="T22" fmla="*/ 2 w 136"/>
              <a:gd name="T23" fmla="*/ 0 h 40"/>
              <a:gd name="T24" fmla="*/ 0 w 136"/>
              <a:gd name="T25" fmla="*/ 2 h 40"/>
              <a:gd name="T26" fmla="*/ 0 w 136"/>
              <a:gd name="T27" fmla="*/ 38 h 40"/>
              <a:gd name="T28" fmla="*/ 2 w 136"/>
              <a:gd name="T29" fmla="*/ 40 h 40"/>
              <a:gd name="T30" fmla="*/ 134 w 136"/>
              <a:gd name="T31" fmla="*/ 40 h 40"/>
              <a:gd name="T32" fmla="*/ 136 w 136"/>
              <a:gd name="T33" fmla="*/ 38 h 40"/>
              <a:gd name="T34" fmla="*/ 136 w 136"/>
              <a:gd name="T35" fmla="*/ 2 h 40"/>
              <a:gd name="T36" fmla="*/ 134 w 136"/>
              <a:gd name="T37" fmla="*/ 0 h 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36" h="40">
                <a:moveTo>
                  <a:pt x="134" y="0"/>
                </a:moveTo>
                <a:cubicBezTo>
                  <a:pt x="88" y="0"/>
                  <a:pt x="88" y="0"/>
                  <a:pt x="88" y="0"/>
                </a:cubicBezTo>
                <a:cubicBezTo>
                  <a:pt x="87" y="0"/>
                  <a:pt x="86" y="1"/>
                  <a:pt x="86" y="2"/>
                </a:cubicBezTo>
                <a:cubicBezTo>
                  <a:pt x="86" y="3"/>
                  <a:pt x="87" y="4"/>
                  <a:pt x="88" y="4"/>
                </a:cubicBezTo>
                <a:cubicBezTo>
                  <a:pt x="132" y="4"/>
                  <a:pt x="132" y="4"/>
                  <a:pt x="132" y="4"/>
                </a:cubicBezTo>
                <a:cubicBezTo>
                  <a:pt x="132" y="36"/>
                  <a:pt x="132" y="36"/>
                  <a:pt x="132" y="36"/>
                </a:cubicBezTo>
                <a:cubicBezTo>
                  <a:pt x="4" y="36"/>
                  <a:pt x="4" y="36"/>
                  <a:pt x="4" y="36"/>
                </a:cubicBezTo>
                <a:cubicBezTo>
                  <a:pt x="4" y="4"/>
                  <a:pt x="4" y="4"/>
                  <a:pt x="4" y="4"/>
                </a:cubicBezTo>
                <a:cubicBezTo>
                  <a:pt x="44" y="4"/>
                  <a:pt x="44" y="4"/>
                  <a:pt x="44" y="4"/>
                </a:cubicBezTo>
                <a:cubicBezTo>
                  <a:pt x="45" y="4"/>
                  <a:pt x="46" y="3"/>
                  <a:pt x="46" y="2"/>
                </a:cubicBezTo>
                <a:cubicBezTo>
                  <a:pt x="46" y="1"/>
                  <a:pt x="45" y="0"/>
                  <a:pt x="44" y="0"/>
                </a:cubicBezTo>
                <a:cubicBezTo>
                  <a:pt x="2" y="0"/>
                  <a:pt x="2" y="0"/>
                  <a:pt x="2" y="0"/>
                </a:cubicBezTo>
                <a:cubicBezTo>
                  <a:pt x="1" y="0"/>
                  <a:pt x="0" y="1"/>
                  <a:pt x="0" y="2"/>
                </a:cubicBezTo>
                <a:cubicBezTo>
                  <a:pt x="0" y="38"/>
                  <a:pt x="0" y="38"/>
                  <a:pt x="0" y="38"/>
                </a:cubicBezTo>
                <a:cubicBezTo>
                  <a:pt x="0" y="39"/>
                  <a:pt x="1" y="40"/>
                  <a:pt x="2" y="40"/>
                </a:cubicBezTo>
                <a:cubicBezTo>
                  <a:pt x="134" y="40"/>
                  <a:pt x="134" y="40"/>
                  <a:pt x="134" y="40"/>
                </a:cubicBezTo>
                <a:cubicBezTo>
                  <a:pt x="135" y="40"/>
                  <a:pt x="136" y="39"/>
                  <a:pt x="136" y="38"/>
                </a:cubicBezTo>
                <a:cubicBezTo>
                  <a:pt x="136" y="2"/>
                  <a:pt x="136" y="2"/>
                  <a:pt x="136" y="2"/>
                </a:cubicBezTo>
                <a:cubicBezTo>
                  <a:pt x="136" y="1"/>
                  <a:pt x="135" y="0"/>
                  <a:pt x="134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2" name="Freeform 123"/>
          <p:cNvSpPr>
            <a:spLocks noEditPoints="1"/>
          </p:cNvSpPr>
          <p:nvPr/>
        </p:nvSpPr>
        <p:spPr bwMode="auto">
          <a:xfrm>
            <a:off x="5449888" y="2697163"/>
            <a:ext cx="411163" cy="531813"/>
          </a:xfrm>
          <a:custGeom>
            <a:avLst/>
            <a:gdLst>
              <a:gd name="T0" fmla="*/ 132 w 136"/>
              <a:gd name="T1" fmla="*/ 40 h 176"/>
              <a:gd name="T2" fmla="*/ 104 w 136"/>
              <a:gd name="T3" fmla="*/ 40 h 176"/>
              <a:gd name="T4" fmla="*/ 104 w 136"/>
              <a:gd name="T5" fmla="*/ 24 h 176"/>
              <a:gd name="T6" fmla="*/ 81 w 136"/>
              <a:gd name="T7" fmla="*/ 0 h 176"/>
              <a:gd name="T8" fmla="*/ 56 w 136"/>
              <a:gd name="T9" fmla="*/ 0 h 176"/>
              <a:gd name="T10" fmla="*/ 32 w 136"/>
              <a:gd name="T11" fmla="*/ 24 h 176"/>
              <a:gd name="T12" fmla="*/ 32 w 136"/>
              <a:gd name="T13" fmla="*/ 40 h 176"/>
              <a:gd name="T14" fmla="*/ 4 w 136"/>
              <a:gd name="T15" fmla="*/ 40 h 176"/>
              <a:gd name="T16" fmla="*/ 0 w 136"/>
              <a:gd name="T17" fmla="*/ 44 h 176"/>
              <a:gd name="T18" fmla="*/ 0 w 136"/>
              <a:gd name="T19" fmla="*/ 172 h 176"/>
              <a:gd name="T20" fmla="*/ 4 w 136"/>
              <a:gd name="T21" fmla="*/ 176 h 176"/>
              <a:gd name="T22" fmla="*/ 132 w 136"/>
              <a:gd name="T23" fmla="*/ 176 h 176"/>
              <a:gd name="T24" fmla="*/ 136 w 136"/>
              <a:gd name="T25" fmla="*/ 172 h 176"/>
              <a:gd name="T26" fmla="*/ 136 w 136"/>
              <a:gd name="T27" fmla="*/ 44 h 176"/>
              <a:gd name="T28" fmla="*/ 132 w 136"/>
              <a:gd name="T29" fmla="*/ 40 h 176"/>
              <a:gd name="T30" fmla="*/ 40 w 136"/>
              <a:gd name="T31" fmla="*/ 24 h 176"/>
              <a:gd name="T32" fmla="*/ 56 w 136"/>
              <a:gd name="T33" fmla="*/ 8 h 176"/>
              <a:gd name="T34" fmla="*/ 81 w 136"/>
              <a:gd name="T35" fmla="*/ 8 h 176"/>
              <a:gd name="T36" fmla="*/ 96 w 136"/>
              <a:gd name="T37" fmla="*/ 24 h 176"/>
              <a:gd name="T38" fmla="*/ 96 w 136"/>
              <a:gd name="T39" fmla="*/ 40 h 176"/>
              <a:gd name="T40" fmla="*/ 92 w 136"/>
              <a:gd name="T41" fmla="*/ 40 h 176"/>
              <a:gd name="T42" fmla="*/ 92 w 136"/>
              <a:gd name="T43" fmla="*/ 27 h 176"/>
              <a:gd name="T44" fmla="*/ 77 w 136"/>
              <a:gd name="T45" fmla="*/ 12 h 176"/>
              <a:gd name="T46" fmla="*/ 60 w 136"/>
              <a:gd name="T47" fmla="*/ 12 h 176"/>
              <a:gd name="T48" fmla="*/ 44 w 136"/>
              <a:gd name="T49" fmla="*/ 27 h 176"/>
              <a:gd name="T50" fmla="*/ 44 w 136"/>
              <a:gd name="T51" fmla="*/ 40 h 176"/>
              <a:gd name="T52" fmla="*/ 40 w 136"/>
              <a:gd name="T53" fmla="*/ 40 h 176"/>
              <a:gd name="T54" fmla="*/ 40 w 136"/>
              <a:gd name="T55" fmla="*/ 24 h 176"/>
              <a:gd name="T56" fmla="*/ 88 w 136"/>
              <a:gd name="T57" fmla="*/ 40 h 176"/>
              <a:gd name="T58" fmla="*/ 48 w 136"/>
              <a:gd name="T59" fmla="*/ 40 h 176"/>
              <a:gd name="T60" fmla="*/ 48 w 136"/>
              <a:gd name="T61" fmla="*/ 27 h 176"/>
              <a:gd name="T62" fmla="*/ 60 w 136"/>
              <a:gd name="T63" fmla="*/ 16 h 176"/>
              <a:gd name="T64" fmla="*/ 77 w 136"/>
              <a:gd name="T65" fmla="*/ 16 h 176"/>
              <a:gd name="T66" fmla="*/ 88 w 136"/>
              <a:gd name="T67" fmla="*/ 27 h 176"/>
              <a:gd name="T68" fmla="*/ 88 w 136"/>
              <a:gd name="T69" fmla="*/ 40 h 176"/>
              <a:gd name="T70" fmla="*/ 128 w 136"/>
              <a:gd name="T71" fmla="*/ 168 h 176"/>
              <a:gd name="T72" fmla="*/ 8 w 136"/>
              <a:gd name="T73" fmla="*/ 168 h 176"/>
              <a:gd name="T74" fmla="*/ 8 w 136"/>
              <a:gd name="T75" fmla="*/ 48 h 176"/>
              <a:gd name="T76" fmla="*/ 128 w 136"/>
              <a:gd name="T77" fmla="*/ 48 h 176"/>
              <a:gd name="T78" fmla="*/ 128 w 136"/>
              <a:gd name="T79" fmla="*/ 168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36" h="176">
                <a:moveTo>
                  <a:pt x="132" y="40"/>
                </a:moveTo>
                <a:cubicBezTo>
                  <a:pt x="104" y="40"/>
                  <a:pt x="104" y="40"/>
                  <a:pt x="104" y="40"/>
                </a:cubicBezTo>
                <a:cubicBezTo>
                  <a:pt x="104" y="24"/>
                  <a:pt x="104" y="24"/>
                  <a:pt x="104" y="24"/>
                </a:cubicBezTo>
                <a:cubicBezTo>
                  <a:pt x="104" y="10"/>
                  <a:pt x="94" y="0"/>
                  <a:pt x="81" y="0"/>
                </a:cubicBezTo>
                <a:cubicBezTo>
                  <a:pt x="56" y="0"/>
                  <a:pt x="56" y="0"/>
                  <a:pt x="56" y="0"/>
                </a:cubicBezTo>
                <a:cubicBezTo>
                  <a:pt x="43" y="0"/>
                  <a:pt x="32" y="11"/>
                  <a:pt x="32" y="24"/>
                </a:cubicBezTo>
                <a:cubicBezTo>
                  <a:pt x="32" y="40"/>
                  <a:pt x="32" y="40"/>
                  <a:pt x="32" y="40"/>
                </a:cubicBezTo>
                <a:cubicBezTo>
                  <a:pt x="4" y="40"/>
                  <a:pt x="4" y="40"/>
                  <a:pt x="4" y="40"/>
                </a:cubicBezTo>
                <a:cubicBezTo>
                  <a:pt x="2" y="40"/>
                  <a:pt x="0" y="42"/>
                  <a:pt x="0" y="44"/>
                </a:cubicBezTo>
                <a:cubicBezTo>
                  <a:pt x="0" y="172"/>
                  <a:pt x="0" y="172"/>
                  <a:pt x="0" y="172"/>
                </a:cubicBezTo>
                <a:cubicBezTo>
                  <a:pt x="0" y="174"/>
                  <a:pt x="2" y="176"/>
                  <a:pt x="4" y="176"/>
                </a:cubicBezTo>
                <a:cubicBezTo>
                  <a:pt x="132" y="176"/>
                  <a:pt x="132" y="176"/>
                  <a:pt x="132" y="176"/>
                </a:cubicBezTo>
                <a:cubicBezTo>
                  <a:pt x="134" y="176"/>
                  <a:pt x="136" y="174"/>
                  <a:pt x="136" y="172"/>
                </a:cubicBezTo>
                <a:cubicBezTo>
                  <a:pt x="136" y="44"/>
                  <a:pt x="136" y="44"/>
                  <a:pt x="136" y="44"/>
                </a:cubicBezTo>
                <a:cubicBezTo>
                  <a:pt x="136" y="42"/>
                  <a:pt x="134" y="40"/>
                  <a:pt x="132" y="40"/>
                </a:cubicBezTo>
                <a:close/>
                <a:moveTo>
                  <a:pt x="40" y="24"/>
                </a:moveTo>
                <a:cubicBezTo>
                  <a:pt x="40" y="15"/>
                  <a:pt x="47" y="8"/>
                  <a:pt x="56" y="8"/>
                </a:cubicBezTo>
                <a:cubicBezTo>
                  <a:pt x="81" y="8"/>
                  <a:pt x="81" y="8"/>
                  <a:pt x="81" y="8"/>
                </a:cubicBezTo>
                <a:cubicBezTo>
                  <a:pt x="90" y="8"/>
                  <a:pt x="96" y="15"/>
                  <a:pt x="96" y="24"/>
                </a:cubicBezTo>
                <a:cubicBezTo>
                  <a:pt x="96" y="40"/>
                  <a:pt x="96" y="40"/>
                  <a:pt x="96" y="40"/>
                </a:cubicBezTo>
                <a:cubicBezTo>
                  <a:pt x="92" y="40"/>
                  <a:pt x="92" y="40"/>
                  <a:pt x="92" y="40"/>
                </a:cubicBezTo>
                <a:cubicBezTo>
                  <a:pt x="92" y="27"/>
                  <a:pt x="92" y="27"/>
                  <a:pt x="92" y="27"/>
                </a:cubicBezTo>
                <a:cubicBezTo>
                  <a:pt x="92" y="19"/>
                  <a:pt x="85" y="12"/>
                  <a:pt x="77" y="12"/>
                </a:cubicBezTo>
                <a:cubicBezTo>
                  <a:pt x="60" y="12"/>
                  <a:pt x="60" y="12"/>
                  <a:pt x="60" y="12"/>
                </a:cubicBezTo>
                <a:cubicBezTo>
                  <a:pt x="52" y="12"/>
                  <a:pt x="44" y="19"/>
                  <a:pt x="44" y="27"/>
                </a:cubicBezTo>
                <a:cubicBezTo>
                  <a:pt x="44" y="40"/>
                  <a:pt x="44" y="40"/>
                  <a:pt x="44" y="40"/>
                </a:cubicBezTo>
                <a:cubicBezTo>
                  <a:pt x="40" y="40"/>
                  <a:pt x="40" y="40"/>
                  <a:pt x="40" y="40"/>
                </a:cubicBezTo>
                <a:lnTo>
                  <a:pt x="40" y="24"/>
                </a:lnTo>
                <a:close/>
                <a:moveTo>
                  <a:pt x="88" y="40"/>
                </a:moveTo>
                <a:cubicBezTo>
                  <a:pt x="48" y="40"/>
                  <a:pt x="48" y="40"/>
                  <a:pt x="48" y="40"/>
                </a:cubicBezTo>
                <a:cubicBezTo>
                  <a:pt x="48" y="27"/>
                  <a:pt x="48" y="27"/>
                  <a:pt x="48" y="27"/>
                </a:cubicBezTo>
                <a:cubicBezTo>
                  <a:pt x="48" y="21"/>
                  <a:pt x="54" y="16"/>
                  <a:pt x="60" y="16"/>
                </a:cubicBezTo>
                <a:cubicBezTo>
                  <a:pt x="77" y="16"/>
                  <a:pt x="77" y="16"/>
                  <a:pt x="77" y="16"/>
                </a:cubicBezTo>
                <a:cubicBezTo>
                  <a:pt x="83" y="16"/>
                  <a:pt x="88" y="21"/>
                  <a:pt x="88" y="27"/>
                </a:cubicBezTo>
                <a:lnTo>
                  <a:pt x="88" y="40"/>
                </a:lnTo>
                <a:close/>
                <a:moveTo>
                  <a:pt x="128" y="168"/>
                </a:moveTo>
                <a:cubicBezTo>
                  <a:pt x="8" y="168"/>
                  <a:pt x="8" y="168"/>
                  <a:pt x="8" y="168"/>
                </a:cubicBezTo>
                <a:cubicBezTo>
                  <a:pt x="8" y="48"/>
                  <a:pt x="8" y="48"/>
                  <a:pt x="8" y="48"/>
                </a:cubicBezTo>
                <a:cubicBezTo>
                  <a:pt x="128" y="48"/>
                  <a:pt x="128" y="48"/>
                  <a:pt x="128" y="48"/>
                </a:cubicBezTo>
                <a:lnTo>
                  <a:pt x="128" y="168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3" name="Freeform 124"/>
          <p:cNvSpPr>
            <a:spLocks noEditPoints="1"/>
          </p:cNvSpPr>
          <p:nvPr/>
        </p:nvSpPr>
        <p:spPr bwMode="auto">
          <a:xfrm>
            <a:off x="5592763" y="2940051"/>
            <a:ext cx="127000" cy="168275"/>
          </a:xfrm>
          <a:custGeom>
            <a:avLst/>
            <a:gdLst>
              <a:gd name="T0" fmla="*/ 21 w 42"/>
              <a:gd name="T1" fmla="*/ 1 h 56"/>
              <a:gd name="T2" fmla="*/ 21 w 42"/>
              <a:gd name="T3" fmla="*/ 0 h 56"/>
              <a:gd name="T4" fmla="*/ 21 w 42"/>
              <a:gd name="T5" fmla="*/ 0 h 56"/>
              <a:gd name="T6" fmla="*/ 21 w 42"/>
              <a:gd name="T7" fmla="*/ 1 h 56"/>
              <a:gd name="T8" fmla="*/ 0 w 42"/>
              <a:gd name="T9" fmla="*/ 23 h 56"/>
              <a:gd name="T10" fmla="*/ 9 w 42"/>
              <a:gd name="T11" fmla="*/ 41 h 56"/>
              <a:gd name="T12" fmla="*/ 9 w 42"/>
              <a:gd name="T13" fmla="*/ 46 h 56"/>
              <a:gd name="T14" fmla="*/ 20 w 42"/>
              <a:gd name="T15" fmla="*/ 56 h 56"/>
              <a:gd name="T16" fmla="*/ 21 w 42"/>
              <a:gd name="T17" fmla="*/ 56 h 56"/>
              <a:gd name="T18" fmla="*/ 21 w 42"/>
              <a:gd name="T19" fmla="*/ 56 h 56"/>
              <a:gd name="T20" fmla="*/ 22 w 42"/>
              <a:gd name="T21" fmla="*/ 56 h 56"/>
              <a:gd name="T22" fmla="*/ 33 w 42"/>
              <a:gd name="T23" fmla="*/ 46 h 56"/>
              <a:gd name="T24" fmla="*/ 33 w 42"/>
              <a:gd name="T25" fmla="*/ 41 h 56"/>
              <a:gd name="T26" fmla="*/ 42 w 42"/>
              <a:gd name="T27" fmla="*/ 23 h 56"/>
              <a:gd name="T28" fmla="*/ 21 w 42"/>
              <a:gd name="T29" fmla="*/ 1 h 56"/>
              <a:gd name="T30" fmla="*/ 30 w 42"/>
              <a:gd name="T31" fmla="*/ 37 h 56"/>
              <a:gd name="T32" fmla="*/ 29 w 42"/>
              <a:gd name="T33" fmla="*/ 40 h 56"/>
              <a:gd name="T34" fmla="*/ 29 w 42"/>
              <a:gd name="T35" fmla="*/ 46 h 56"/>
              <a:gd name="T36" fmla="*/ 21 w 42"/>
              <a:gd name="T37" fmla="*/ 52 h 56"/>
              <a:gd name="T38" fmla="*/ 13 w 42"/>
              <a:gd name="T39" fmla="*/ 46 h 56"/>
              <a:gd name="T40" fmla="*/ 13 w 42"/>
              <a:gd name="T41" fmla="*/ 39 h 56"/>
              <a:gd name="T42" fmla="*/ 12 w 42"/>
              <a:gd name="T43" fmla="*/ 37 h 56"/>
              <a:gd name="T44" fmla="*/ 4 w 42"/>
              <a:gd name="T45" fmla="*/ 23 h 56"/>
              <a:gd name="T46" fmla="*/ 21 w 42"/>
              <a:gd name="T47" fmla="*/ 6 h 56"/>
              <a:gd name="T48" fmla="*/ 38 w 42"/>
              <a:gd name="T49" fmla="*/ 23 h 56"/>
              <a:gd name="T50" fmla="*/ 30 w 42"/>
              <a:gd name="T51" fmla="*/ 37 h 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42" h="56">
                <a:moveTo>
                  <a:pt x="21" y="1"/>
                </a:moveTo>
                <a:cubicBezTo>
                  <a:pt x="21" y="1"/>
                  <a:pt x="21" y="0"/>
                  <a:pt x="21" y="0"/>
                </a:cubicBezTo>
                <a:cubicBezTo>
                  <a:pt x="21" y="0"/>
                  <a:pt x="21" y="0"/>
                  <a:pt x="21" y="0"/>
                </a:cubicBezTo>
                <a:cubicBezTo>
                  <a:pt x="21" y="0"/>
                  <a:pt x="21" y="1"/>
                  <a:pt x="21" y="1"/>
                </a:cubicBezTo>
                <a:cubicBezTo>
                  <a:pt x="10" y="1"/>
                  <a:pt x="0" y="12"/>
                  <a:pt x="0" y="23"/>
                </a:cubicBezTo>
                <a:cubicBezTo>
                  <a:pt x="0" y="30"/>
                  <a:pt x="1" y="37"/>
                  <a:pt x="9" y="41"/>
                </a:cubicBezTo>
                <a:cubicBezTo>
                  <a:pt x="9" y="46"/>
                  <a:pt x="9" y="46"/>
                  <a:pt x="9" y="46"/>
                </a:cubicBezTo>
                <a:cubicBezTo>
                  <a:pt x="9" y="53"/>
                  <a:pt x="15" y="56"/>
                  <a:pt x="20" y="56"/>
                </a:cubicBezTo>
                <a:cubicBezTo>
                  <a:pt x="21" y="56"/>
                  <a:pt x="21" y="56"/>
                  <a:pt x="21" y="56"/>
                </a:cubicBezTo>
                <a:cubicBezTo>
                  <a:pt x="21" y="56"/>
                  <a:pt x="21" y="56"/>
                  <a:pt x="21" y="56"/>
                </a:cubicBezTo>
                <a:cubicBezTo>
                  <a:pt x="21" y="56"/>
                  <a:pt x="21" y="56"/>
                  <a:pt x="22" y="56"/>
                </a:cubicBezTo>
                <a:cubicBezTo>
                  <a:pt x="27" y="56"/>
                  <a:pt x="33" y="53"/>
                  <a:pt x="33" y="46"/>
                </a:cubicBezTo>
                <a:cubicBezTo>
                  <a:pt x="33" y="41"/>
                  <a:pt x="33" y="41"/>
                  <a:pt x="33" y="41"/>
                </a:cubicBezTo>
                <a:cubicBezTo>
                  <a:pt x="41" y="37"/>
                  <a:pt x="42" y="29"/>
                  <a:pt x="42" y="23"/>
                </a:cubicBezTo>
                <a:cubicBezTo>
                  <a:pt x="42" y="11"/>
                  <a:pt x="33" y="1"/>
                  <a:pt x="21" y="1"/>
                </a:cubicBezTo>
                <a:close/>
                <a:moveTo>
                  <a:pt x="30" y="37"/>
                </a:moveTo>
                <a:cubicBezTo>
                  <a:pt x="29" y="38"/>
                  <a:pt x="29" y="39"/>
                  <a:pt x="29" y="40"/>
                </a:cubicBezTo>
                <a:cubicBezTo>
                  <a:pt x="29" y="46"/>
                  <a:pt x="29" y="46"/>
                  <a:pt x="29" y="46"/>
                </a:cubicBezTo>
                <a:cubicBezTo>
                  <a:pt x="29" y="50"/>
                  <a:pt x="25" y="52"/>
                  <a:pt x="21" y="52"/>
                </a:cubicBezTo>
                <a:cubicBezTo>
                  <a:pt x="17" y="52"/>
                  <a:pt x="13" y="50"/>
                  <a:pt x="13" y="46"/>
                </a:cubicBezTo>
                <a:cubicBezTo>
                  <a:pt x="13" y="39"/>
                  <a:pt x="13" y="39"/>
                  <a:pt x="13" y="39"/>
                </a:cubicBezTo>
                <a:cubicBezTo>
                  <a:pt x="13" y="39"/>
                  <a:pt x="13" y="38"/>
                  <a:pt x="12" y="37"/>
                </a:cubicBezTo>
                <a:cubicBezTo>
                  <a:pt x="5" y="34"/>
                  <a:pt x="4" y="29"/>
                  <a:pt x="4" y="23"/>
                </a:cubicBezTo>
                <a:cubicBezTo>
                  <a:pt x="4" y="14"/>
                  <a:pt x="12" y="6"/>
                  <a:pt x="21" y="6"/>
                </a:cubicBezTo>
                <a:cubicBezTo>
                  <a:pt x="31" y="6"/>
                  <a:pt x="38" y="14"/>
                  <a:pt x="38" y="23"/>
                </a:cubicBezTo>
                <a:cubicBezTo>
                  <a:pt x="38" y="30"/>
                  <a:pt x="37" y="35"/>
                  <a:pt x="30" y="37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4" name="Freeform 125"/>
          <p:cNvSpPr>
            <a:spLocks noEditPoints="1"/>
          </p:cNvSpPr>
          <p:nvPr/>
        </p:nvSpPr>
        <p:spPr bwMode="auto">
          <a:xfrm>
            <a:off x="5449888" y="1827213"/>
            <a:ext cx="411163" cy="531813"/>
          </a:xfrm>
          <a:custGeom>
            <a:avLst/>
            <a:gdLst>
              <a:gd name="T0" fmla="*/ 132 w 136"/>
              <a:gd name="T1" fmla="*/ 40 h 176"/>
              <a:gd name="T2" fmla="*/ 104 w 136"/>
              <a:gd name="T3" fmla="*/ 40 h 176"/>
              <a:gd name="T4" fmla="*/ 104 w 136"/>
              <a:gd name="T5" fmla="*/ 24 h 176"/>
              <a:gd name="T6" fmla="*/ 81 w 136"/>
              <a:gd name="T7" fmla="*/ 0 h 176"/>
              <a:gd name="T8" fmla="*/ 52 w 136"/>
              <a:gd name="T9" fmla="*/ 0 h 176"/>
              <a:gd name="T10" fmla="*/ 48 w 136"/>
              <a:gd name="T11" fmla="*/ 4 h 176"/>
              <a:gd name="T12" fmla="*/ 52 w 136"/>
              <a:gd name="T13" fmla="*/ 8 h 176"/>
              <a:gd name="T14" fmla="*/ 81 w 136"/>
              <a:gd name="T15" fmla="*/ 8 h 176"/>
              <a:gd name="T16" fmla="*/ 96 w 136"/>
              <a:gd name="T17" fmla="*/ 24 h 176"/>
              <a:gd name="T18" fmla="*/ 96 w 136"/>
              <a:gd name="T19" fmla="*/ 40 h 176"/>
              <a:gd name="T20" fmla="*/ 92 w 136"/>
              <a:gd name="T21" fmla="*/ 40 h 176"/>
              <a:gd name="T22" fmla="*/ 92 w 136"/>
              <a:gd name="T23" fmla="*/ 27 h 176"/>
              <a:gd name="T24" fmla="*/ 77 w 136"/>
              <a:gd name="T25" fmla="*/ 12 h 176"/>
              <a:gd name="T26" fmla="*/ 60 w 136"/>
              <a:gd name="T27" fmla="*/ 12 h 176"/>
              <a:gd name="T28" fmla="*/ 58 w 136"/>
              <a:gd name="T29" fmla="*/ 14 h 176"/>
              <a:gd name="T30" fmla="*/ 60 w 136"/>
              <a:gd name="T31" fmla="*/ 16 h 176"/>
              <a:gd name="T32" fmla="*/ 77 w 136"/>
              <a:gd name="T33" fmla="*/ 16 h 176"/>
              <a:gd name="T34" fmla="*/ 88 w 136"/>
              <a:gd name="T35" fmla="*/ 27 h 176"/>
              <a:gd name="T36" fmla="*/ 88 w 136"/>
              <a:gd name="T37" fmla="*/ 40 h 176"/>
              <a:gd name="T38" fmla="*/ 4 w 136"/>
              <a:gd name="T39" fmla="*/ 40 h 176"/>
              <a:gd name="T40" fmla="*/ 0 w 136"/>
              <a:gd name="T41" fmla="*/ 44 h 176"/>
              <a:gd name="T42" fmla="*/ 0 w 136"/>
              <a:gd name="T43" fmla="*/ 172 h 176"/>
              <a:gd name="T44" fmla="*/ 4 w 136"/>
              <a:gd name="T45" fmla="*/ 176 h 176"/>
              <a:gd name="T46" fmla="*/ 132 w 136"/>
              <a:gd name="T47" fmla="*/ 176 h 176"/>
              <a:gd name="T48" fmla="*/ 136 w 136"/>
              <a:gd name="T49" fmla="*/ 172 h 176"/>
              <a:gd name="T50" fmla="*/ 136 w 136"/>
              <a:gd name="T51" fmla="*/ 44 h 176"/>
              <a:gd name="T52" fmla="*/ 132 w 136"/>
              <a:gd name="T53" fmla="*/ 40 h 176"/>
              <a:gd name="T54" fmla="*/ 128 w 136"/>
              <a:gd name="T55" fmla="*/ 168 h 176"/>
              <a:gd name="T56" fmla="*/ 8 w 136"/>
              <a:gd name="T57" fmla="*/ 168 h 176"/>
              <a:gd name="T58" fmla="*/ 8 w 136"/>
              <a:gd name="T59" fmla="*/ 48 h 176"/>
              <a:gd name="T60" fmla="*/ 128 w 136"/>
              <a:gd name="T61" fmla="*/ 48 h 176"/>
              <a:gd name="T62" fmla="*/ 128 w 136"/>
              <a:gd name="T63" fmla="*/ 168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36" h="176">
                <a:moveTo>
                  <a:pt x="132" y="40"/>
                </a:moveTo>
                <a:cubicBezTo>
                  <a:pt x="104" y="40"/>
                  <a:pt x="104" y="40"/>
                  <a:pt x="104" y="40"/>
                </a:cubicBezTo>
                <a:cubicBezTo>
                  <a:pt x="104" y="24"/>
                  <a:pt x="104" y="24"/>
                  <a:pt x="104" y="24"/>
                </a:cubicBezTo>
                <a:cubicBezTo>
                  <a:pt x="104" y="10"/>
                  <a:pt x="94" y="0"/>
                  <a:pt x="81" y="0"/>
                </a:cubicBezTo>
                <a:cubicBezTo>
                  <a:pt x="52" y="0"/>
                  <a:pt x="52" y="0"/>
                  <a:pt x="52" y="0"/>
                </a:cubicBezTo>
                <a:cubicBezTo>
                  <a:pt x="50" y="0"/>
                  <a:pt x="48" y="2"/>
                  <a:pt x="48" y="4"/>
                </a:cubicBezTo>
                <a:cubicBezTo>
                  <a:pt x="48" y="6"/>
                  <a:pt x="50" y="8"/>
                  <a:pt x="52" y="8"/>
                </a:cubicBezTo>
                <a:cubicBezTo>
                  <a:pt x="81" y="8"/>
                  <a:pt x="81" y="8"/>
                  <a:pt x="81" y="8"/>
                </a:cubicBezTo>
                <a:cubicBezTo>
                  <a:pt x="90" y="8"/>
                  <a:pt x="96" y="15"/>
                  <a:pt x="96" y="24"/>
                </a:cubicBezTo>
                <a:cubicBezTo>
                  <a:pt x="96" y="40"/>
                  <a:pt x="96" y="40"/>
                  <a:pt x="96" y="40"/>
                </a:cubicBezTo>
                <a:cubicBezTo>
                  <a:pt x="92" y="40"/>
                  <a:pt x="92" y="40"/>
                  <a:pt x="92" y="40"/>
                </a:cubicBezTo>
                <a:cubicBezTo>
                  <a:pt x="92" y="27"/>
                  <a:pt x="92" y="27"/>
                  <a:pt x="92" y="27"/>
                </a:cubicBezTo>
                <a:cubicBezTo>
                  <a:pt x="92" y="19"/>
                  <a:pt x="85" y="12"/>
                  <a:pt x="77" y="12"/>
                </a:cubicBezTo>
                <a:cubicBezTo>
                  <a:pt x="60" y="12"/>
                  <a:pt x="60" y="12"/>
                  <a:pt x="60" y="12"/>
                </a:cubicBezTo>
                <a:cubicBezTo>
                  <a:pt x="59" y="12"/>
                  <a:pt x="58" y="13"/>
                  <a:pt x="58" y="14"/>
                </a:cubicBezTo>
                <a:cubicBezTo>
                  <a:pt x="58" y="15"/>
                  <a:pt x="59" y="16"/>
                  <a:pt x="60" y="16"/>
                </a:cubicBezTo>
                <a:cubicBezTo>
                  <a:pt x="77" y="16"/>
                  <a:pt x="77" y="16"/>
                  <a:pt x="77" y="16"/>
                </a:cubicBezTo>
                <a:cubicBezTo>
                  <a:pt x="83" y="16"/>
                  <a:pt x="88" y="21"/>
                  <a:pt x="88" y="27"/>
                </a:cubicBezTo>
                <a:cubicBezTo>
                  <a:pt x="88" y="40"/>
                  <a:pt x="88" y="40"/>
                  <a:pt x="88" y="40"/>
                </a:cubicBezTo>
                <a:cubicBezTo>
                  <a:pt x="4" y="40"/>
                  <a:pt x="4" y="40"/>
                  <a:pt x="4" y="40"/>
                </a:cubicBezTo>
                <a:cubicBezTo>
                  <a:pt x="2" y="40"/>
                  <a:pt x="0" y="42"/>
                  <a:pt x="0" y="44"/>
                </a:cubicBezTo>
                <a:cubicBezTo>
                  <a:pt x="0" y="172"/>
                  <a:pt x="0" y="172"/>
                  <a:pt x="0" y="172"/>
                </a:cubicBezTo>
                <a:cubicBezTo>
                  <a:pt x="0" y="174"/>
                  <a:pt x="2" y="176"/>
                  <a:pt x="4" y="176"/>
                </a:cubicBezTo>
                <a:cubicBezTo>
                  <a:pt x="132" y="176"/>
                  <a:pt x="132" y="176"/>
                  <a:pt x="132" y="176"/>
                </a:cubicBezTo>
                <a:cubicBezTo>
                  <a:pt x="134" y="176"/>
                  <a:pt x="136" y="174"/>
                  <a:pt x="136" y="172"/>
                </a:cubicBezTo>
                <a:cubicBezTo>
                  <a:pt x="136" y="44"/>
                  <a:pt x="136" y="44"/>
                  <a:pt x="136" y="44"/>
                </a:cubicBezTo>
                <a:cubicBezTo>
                  <a:pt x="136" y="42"/>
                  <a:pt x="134" y="40"/>
                  <a:pt x="132" y="40"/>
                </a:cubicBezTo>
                <a:close/>
                <a:moveTo>
                  <a:pt x="128" y="168"/>
                </a:moveTo>
                <a:cubicBezTo>
                  <a:pt x="8" y="168"/>
                  <a:pt x="8" y="168"/>
                  <a:pt x="8" y="168"/>
                </a:cubicBezTo>
                <a:cubicBezTo>
                  <a:pt x="8" y="48"/>
                  <a:pt x="8" y="48"/>
                  <a:pt x="8" y="48"/>
                </a:cubicBezTo>
                <a:cubicBezTo>
                  <a:pt x="128" y="48"/>
                  <a:pt x="128" y="48"/>
                  <a:pt x="128" y="48"/>
                </a:cubicBezTo>
                <a:lnTo>
                  <a:pt x="128" y="168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5" name="Freeform 126"/>
          <p:cNvSpPr>
            <a:spLocks noEditPoints="1"/>
          </p:cNvSpPr>
          <p:nvPr/>
        </p:nvSpPr>
        <p:spPr bwMode="auto">
          <a:xfrm>
            <a:off x="5592763" y="2070101"/>
            <a:ext cx="127000" cy="168275"/>
          </a:xfrm>
          <a:custGeom>
            <a:avLst/>
            <a:gdLst>
              <a:gd name="T0" fmla="*/ 21 w 42"/>
              <a:gd name="T1" fmla="*/ 1 h 56"/>
              <a:gd name="T2" fmla="*/ 21 w 42"/>
              <a:gd name="T3" fmla="*/ 0 h 56"/>
              <a:gd name="T4" fmla="*/ 21 w 42"/>
              <a:gd name="T5" fmla="*/ 0 h 56"/>
              <a:gd name="T6" fmla="*/ 21 w 42"/>
              <a:gd name="T7" fmla="*/ 1 h 56"/>
              <a:gd name="T8" fmla="*/ 0 w 42"/>
              <a:gd name="T9" fmla="*/ 23 h 56"/>
              <a:gd name="T10" fmla="*/ 9 w 42"/>
              <a:gd name="T11" fmla="*/ 41 h 56"/>
              <a:gd name="T12" fmla="*/ 9 w 42"/>
              <a:gd name="T13" fmla="*/ 46 h 56"/>
              <a:gd name="T14" fmla="*/ 20 w 42"/>
              <a:gd name="T15" fmla="*/ 56 h 56"/>
              <a:gd name="T16" fmla="*/ 21 w 42"/>
              <a:gd name="T17" fmla="*/ 56 h 56"/>
              <a:gd name="T18" fmla="*/ 21 w 42"/>
              <a:gd name="T19" fmla="*/ 56 h 56"/>
              <a:gd name="T20" fmla="*/ 22 w 42"/>
              <a:gd name="T21" fmla="*/ 56 h 56"/>
              <a:gd name="T22" fmla="*/ 33 w 42"/>
              <a:gd name="T23" fmla="*/ 46 h 56"/>
              <a:gd name="T24" fmla="*/ 33 w 42"/>
              <a:gd name="T25" fmla="*/ 41 h 56"/>
              <a:gd name="T26" fmla="*/ 42 w 42"/>
              <a:gd name="T27" fmla="*/ 23 h 56"/>
              <a:gd name="T28" fmla="*/ 21 w 42"/>
              <a:gd name="T29" fmla="*/ 1 h 56"/>
              <a:gd name="T30" fmla="*/ 30 w 42"/>
              <a:gd name="T31" fmla="*/ 37 h 56"/>
              <a:gd name="T32" fmla="*/ 29 w 42"/>
              <a:gd name="T33" fmla="*/ 40 h 56"/>
              <a:gd name="T34" fmla="*/ 29 w 42"/>
              <a:gd name="T35" fmla="*/ 46 h 56"/>
              <a:gd name="T36" fmla="*/ 21 w 42"/>
              <a:gd name="T37" fmla="*/ 52 h 56"/>
              <a:gd name="T38" fmla="*/ 13 w 42"/>
              <a:gd name="T39" fmla="*/ 46 h 56"/>
              <a:gd name="T40" fmla="*/ 13 w 42"/>
              <a:gd name="T41" fmla="*/ 39 h 56"/>
              <a:gd name="T42" fmla="*/ 12 w 42"/>
              <a:gd name="T43" fmla="*/ 37 h 56"/>
              <a:gd name="T44" fmla="*/ 4 w 42"/>
              <a:gd name="T45" fmla="*/ 23 h 56"/>
              <a:gd name="T46" fmla="*/ 21 w 42"/>
              <a:gd name="T47" fmla="*/ 6 h 56"/>
              <a:gd name="T48" fmla="*/ 38 w 42"/>
              <a:gd name="T49" fmla="*/ 23 h 56"/>
              <a:gd name="T50" fmla="*/ 30 w 42"/>
              <a:gd name="T51" fmla="*/ 37 h 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42" h="56">
                <a:moveTo>
                  <a:pt x="21" y="1"/>
                </a:moveTo>
                <a:cubicBezTo>
                  <a:pt x="21" y="1"/>
                  <a:pt x="21" y="0"/>
                  <a:pt x="21" y="0"/>
                </a:cubicBezTo>
                <a:cubicBezTo>
                  <a:pt x="21" y="0"/>
                  <a:pt x="21" y="0"/>
                  <a:pt x="21" y="0"/>
                </a:cubicBezTo>
                <a:cubicBezTo>
                  <a:pt x="21" y="0"/>
                  <a:pt x="21" y="1"/>
                  <a:pt x="21" y="1"/>
                </a:cubicBezTo>
                <a:cubicBezTo>
                  <a:pt x="10" y="1"/>
                  <a:pt x="0" y="12"/>
                  <a:pt x="0" y="23"/>
                </a:cubicBezTo>
                <a:cubicBezTo>
                  <a:pt x="0" y="30"/>
                  <a:pt x="1" y="37"/>
                  <a:pt x="9" y="41"/>
                </a:cubicBezTo>
                <a:cubicBezTo>
                  <a:pt x="9" y="46"/>
                  <a:pt x="9" y="46"/>
                  <a:pt x="9" y="46"/>
                </a:cubicBezTo>
                <a:cubicBezTo>
                  <a:pt x="9" y="53"/>
                  <a:pt x="15" y="56"/>
                  <a:pt x="20" y="56"/>
                </a:cubicBezTo>
                <a:cubicBezTo>
                  <a:pt x="21" y="56"/>
                  <a:pt x="21" y="56"/>
                  <a:pt x="21" y="56"/>
                </a:cubicBezTo>
                <a:cubicBezTo>
                  <a:pt x="21" y="56"/>
                  <a:pt x="21" y="56"/>
                  <a:pt x="21" y="56"/>
                </a:cubicBezTo>
                <a:cubicBezTo>
                  <a:pt x="21" y="56"/>
                  <a:pt x="21" y="56"/>
                  <a:pt x="22" y="56"/>
                </a:cubicBezTo>
                <a:cubicBezTo>
                  <a:pt x="27" y="56"/>
                  <a:pt x="33" y="53"/>
                  <a:pt x="33" y="46"/>
                </a:cubicBezTo>
                <a:cubicBezTo>
                  <a:pt x="33" y="41"/>
                  <a:pt x="33" y="41"/>
                  <a:pt x="33" y="41"/>
                </a:cubicBezTo>
                <a:cubicBezTo>
                  <a:pt x="41" y="37"/>
                  <a:pt x="42" y="29"/>
                  <a:pt x="42" y="23"/>
                </a:cubicBezTo>
                <a:cubicBezTo>
                  <a:pt x="42" y="11"/>
                  <a:pt x="33" y="1"/>
                  <a:pt x="21" y="1"/>
                </a:cubicBezTo>
                <a:close/>
                <a:moveTo>
                  <a:pt x="30" y="37"/>
                </a:moveTo>
                <a:cubicBezTo>
                  <a:pt x="29" y="38"/>
                  <a:pt x="29" y="39"/>
                  <a:pt x="29" y="40"/>
                </a:cubicBezTo>
                <a:cubicBezTo>
                  <a:pt x="29" y="46"/>
                  <a:pt x="29" y="46"/>
                  <a:pt x="29" y="46"/>
                </a:cubicBezTo>
                <a:cubicBezTo>
                  <a:pt x="29" y="50"/>
                  <a:pt x="25" y="52"/>
                  <a:pt x="21" y="52"/>
                </a:cubicBezTo>
                <a:cubicBezTo>
                  <a:pt x="17" y="52"/>
                  <a:pt x="13" y="50"/>
                  <a:pt x="13" y="46"/>
                </a:cubicBezTo>
                <a:cubicBezTo>
                  <a:pt x="13" y="39"/>
                  <a:pt x="13" y="39"/>
                  <a:pt x="13" y="39"/>
                </a:cubicBezTo>
                <a:cubicBezTo>
                  <a:pt x="13" y="39"/>
                  <a:pt x="13" y="38"/>
                  <a:pt x="12" y="37"/>
                </a:cubicBezTo>
                <a:cubicBezTo>
                  <a:pt x="5" y="34"/>
                  <a:pt x="4" y="29"/>
                  <a:pt x="4" y="23"/>
                </a:cubicBezTo>
                <a:cubicBezTo>
                  <a:pt x="4" y="14"/>
                  <a:pt x="12" y="6"/>
                  <a:pt x="21" y="6"/>
                </a:cubicBezTo>
                <a:cubicBezTo>
                  <a:pt x="31" y="6"/>
                  <a:pt x="38" y="14"/>
                  <a:pt x="38" y="23"/>
                </a:cubicBezTo>
                <a:cubicBezTo>
                  <a:pt x="38" y="30"/>
                  <a:pt x="37" y="35"/>
                  <a:pt x="30" y="37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6" name="Freeform 127"/>
          <p:cNvSpPr>
            <a:spLocks noEditPoints="1"/>
          </p:cNvSpPr>
          <p:nvPr/>
        </p:nvSpPr>
        <p:spPr bwMode="auto">
          <a:xfrm>
            <a:off x="5365751" y="1042988"/>
            <a:ext cx="327025" cy="434975"/>
          </a:xfrm>
          <a:custGeom>
            <a:avLst/>
            <a:gdLst>
              <a:gd name="T0" fmla="*/ 106 w 108"/>
              <a:gd name="T1" fmla="*/ 0 h 144"/>
              <a:gd name="T2" fmla="*/ 102 w 108"/>
              <a:gd name="T3" fmla="*/ 1 h 144"/>
              <a:gd name="T4" fmla="*/ 51 w 108"/>
              <a:gd name="T5" fmla="*/ 36 h 144"/>
              <a:gd name="T6" fmla="*/ 0 w 108"/>
              <a:gd name="T7" fmla="*/ 36 h 144"/>
              <a:gd name="T8" fmla="*/ 0 w 108"/>
              <a:gd name="T9" fmla="*/ 112 h 144"/>
              <a:gd name="T10" fmla="*/ 51 w 108"/>
              <a:gd name="T11" fmla="*/ 112 h 144"/>
              <a:gd name="T12" fmla="*/ 102 w 108"/>
              <a:gd name="T13" fmla="*/ 143 h 144"/>
              <a:gd name="T14" fmla="*/ 104 w 108"/>
              <a:gd name="T15" fmla="*/ 144 h 144"/>
              <a:gd name="T16" fmla="*/ 106 w 108"/>
              <a:gd name="T17" fmla="*/ 143 h 144"/>
              <a:gd name="T18" fmla="*/ 108 w 108"/>
              <a:gd name="T19" fmla="*/ 140 h 144"/>
              <a:gd name="T20" fmla="*/ 108 w 108"/>
              <a:gd name="T21" fmla="*/ 4 h 144"/>
              <a:gd name="T22" fmla="*/ 106 w 108"/>
              <a:gd name="T23" fmla="*/ 0 h 144"/>
              <a:gd name="T24" fmla="*/ 8 w 108"/>
              <a:gd name="T25" fmla="*/ 44 h 144"/>
              <a:gd name="T26" fmla="*/ 48 w 108"/>
              <a:gd name="T27" fmla="*/ 44 h 144"/>
              <a:gd name="T28" fmla="*/ 48 w 108"/>
              <a:gd name="T29" fmla="*/ 72 h 144"/>
              <a:gd name="T30" fmla="*/ 48 w 108"/>
              <a:gd name="T31" fmla="*/ 73 h 144"/>
              <a:gd name="T32" fmla="*/ 48 w 108"/>
              <a:gd name="T33" fmla="*/ 73 h 144"/>
              <a:gd name="T34" fmla="*/ 48 w 108"/>
              <a:gd name="T35" fmla="*/ 76 h 144"/>
              <a:gd name="T36" fmla="*/ 48 w 108"/>
              <a:gd name="T37" fmla="*/ 104 h 144"/>
              <a:gd name="T38" fmla="*/ 8 w 108"/>
              <a:gd name="T39" fmla="*/ 104 h 144"/>
              <a:gd name="T40" fmla="*/ 8 w 108"/>
              <a:gd name="T41" fmla="*/ 44 h 144"/>
              <a:gd name="T42" fmla="*/ 100 w 108"/>
              <a:gd name="T43" fmla="*/ 133 h 144"/>
              <a:gd name="T44" fmla="*/ 56 w 108"/>
              <a:gd name="T45" fmla="*/ 106 h 144"/>
              <a:gd name="T46" fmla="*/ 56 w 108"/>
              <a:gd name="T47" fmla="*/ 76 h 144"/>
              <a:gd name="T48" fmla="*/ 56 w 108"/>
              <a:gd name="T49" fmla="*/ 73 h 144"/>
              <a:gd name="T50" fmla="*/ 56 w 108"/>
              <a:gd name="T51" fmla="*/ 73 h 144"/>
              <a:gd name="T52" fmla="*/ 56 w 108"/>
              <a:gd name="T53" fmla="*/ 72 h 144"/>
              <a:gd name="T54" fmla="*/ 56 w 108"/>
              <a:gd name="T55" fmla="*/ 42 h 144"/>
              <a:gd name="T56" fmla="*/ 100 w 108"/>
              <a:gd name="T57" fmla="*/ 12 h 144"/>
              <a:gd name="T58" fmla="*/ 100 w 108"/>
              <a:gd name="T59" fmla="*/ 133 h 1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08" h="144">
                <a:moveTo>
                  <a:pt x="106" y="0"/>
                </a:moveTo>
                <a:cubicBezTo>
                  <a:pt x="105" y="0"/>
                  <a:pt x="103" y="0"/>
                  <a:pt x="102" y="1"/>
                </a:cubicBezTo>
                <a:cubicBezTo>
                  <a:pt x="51" y="36"/>
                  <a:pt x="51" y="36"/>
                  <a:pt x="51" y="36"/>
                </a:cubicBezTo>
                <a:cubicBezTo>
                  <a:pt x="0" y="36"/>
                  <a:pt x="0" y="36"/>
                  <a:pt x="0" y="36"/>
                </a:cubicBezTo>
                <a:cubicBezTo>
                  <a:pt x="0" y="112"/>
                  <a:pt x="0" y="112"/>
                  <a:pt x="0" y="112"/>
                </a:cubicBezTo>
                <a:cubicBezTo>
                  <a:pt x="51" y="112"/>
                  <a:pt x="51" y="112"/>
                  <a:pt x="51" y="112"/>
                </a:cubicBezTo>
                <a:cubicBezTo>
                  <a:pt x="102" y="143"/>
                  <a:pt x="102" y="143"/>
                  <a:pt x="102" y="143"/>
                </a:cubicBezTo>
                <a:cubicBezTo>
                  <a:pt x="103" y="144"/>
                  <a:pt x="103" y="144"/>
                  <a:pt x="104" y="144"/>
                </a:cubicBezTo>
                <a:cubicBezTo>
                  <a:pt x="105" y="144"/>
                  <a:pt x="105" y="144"/>
                  <a:pt x="106" y="143"/>
                </a:cubicBezTo>
                <a:cubicBezTo>
                  <a:pt x="107" y="143"/>
                  <a:pt x="108" y="141"/>
                  <a:pt x="108" y="140"/>
                </a:cubicBezTo>
                <a:cubicBezTo>
                  <a:pt x="108" y="4"/>
                  <a:pt x="108" y="4"/>
                  <a:pt x="108" y="4"/>
                </a:cubicBezTo>
                <a:cubicBezTo>
                  <a:pt x="108" y="3"/>
                  <a:pt x="107" y="1"/>
                  <a:pt x="106" y="0"/>
                </a:cubicBezTo>
                <a:close/>
                <a:moveTo>
                  <a:pt x="8" y="44"/>
                </a:moveTo>
                <a:cubicBezTo>
                  <a:pt x="48" y="44"/>
                  <a:pt x="48" y="44"/>
                  <a:pt x="48" y="44"/>
                </a:cubicBezTo>
                <a:cubicBezTo>
                  <a:pt x="48" y="72"/>
                  <a:pt x="48" y="72"/>
                  <a:pt x="48" y="72"/>
                </a:cubicBezTo>
                <a:cubicBezTo>
                  <a:pt x="48" y="73"/>
                  <a:pt x="48" y="73"/>
                  <a:pt x="48" y="73"/>
                </a:cubicBezTo>
                <a:cubicBezTo>
                  <a:pt x="48" y="73"/>
                  <a:pt x="48" y="73"/>
                  <a:pt x="48" y="73"/>
                </a:cubicBezTo>
                <a:cubicBezTo>
                  <a:pt x="48" y="76"/>
                  <a:pt x="48" y="76"/>
                  <a:pt x="48" y="76"/>
                </a:cubicBezTo>
                <a:cubicBezTo>
                  <a:pt x="48" y="104"/>
                  <a:pt x="48" y="104"/>
                  <a:pt x="48" y="104"/>
                </a:cubicBezTo>
                <a:cubicBezTo>
                  <a:pt x="8" y="104"/>
                  <a:pt x="8" y="104"/>
                  <a:pt x="8" y="104"/>
                </a:cubicBezTo>
                <a:lnTo>
                  <a:pt x="8" y="44"/>
                </a:lnTo>
                <a:close/>
                <a:moveTo>
                  <a:pt x="100" y="133"/>
                </a:moveTo>
                <a:cubicBezTo>
                  <a:pt x="56" y="106"/>
                  <a:pt x="56" y="106"/>
                  <a:pt x="56" y="106"/>
                </a:cubicBezTo>
                <a:cubicBezTo>
                  <a:pt x="56" y="76"/>
                  <a:pt x="56" y="76"/>
                  <a:pt x="56" y="76"/>
                </a:cubicBezTo>
                <a:cubicBezTo>
                  <a:pt x="56" y="73"/>
                  <a:pt x="56" y="73"/>
                  <a:pt x="56" y="73"/>
                </a:cubicBezTo>
                <a:cubicBezTo>
                  <a:pt x="56" y="73"/>
                  <a:pt x="56" y="73"/>
                  <a:pt x="56" y="73"/>
                </a:cubicBezTo>
                <a:cubicBezTo>
                  <a:pt x="56" y="72"/>
                  <a:pt x="56" y="72"/>
                  <a:pt x="56" y="72"/>
                </a:cubicBezTo>
                <a:cubicBezTo>
                  <a:pt x="56" y="42"/>
                  <a:pt x="56" y="42"/>
                  <a:pt x="56" y="42"/>
                </a:cubicBezTo>
                <a:cubicBezTo>
                  <a:pt x="100" y="12"/>
                  <a:pt x="100" y="12"/>
                  <a:pt x="100" y="12"/>
                </a:cubicBezTo>
                <a:lnTo>
                  <a:pt x="100" y="133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7" name="Freeform 128"/>
          <p:cNvSpPr>
            <a:spLocks/>
          </p:cNvSpPr>
          <p:nvPr/>
        </p:nvSpPr>
        <p:spPr bwMode="auto">
          <a:xfrm>
            <a:off x="5773738" y="1196976"/>
            <a:ext cx="57150" cy="130175"/>
          </a:xfrm>
          <a:custGeom>
            <a:avLst/>
            <a:gdLst>
              <a:gd name="T0" fmla="*/ 19 w 19"/>
              <a:gd name="T1" fmla="*/ 22 h 43"/>
              <a:gd name="T2" fmla="*/ 9 w 19"/>
              <a:gd name="T3" fmla="*/ 3 h 43"/>
              <a:gd name="T4" fmla="*/ 8 w 19"/>
              <a:gd name="T5" fmla="*/ 1 h 43"/>
              <a:gd name="T6" fmla="*/ 7 w 19"/>
              <a:gd name="T7" fmla="*/ 1 h 43"/>
              <a:gd name="T8" fmla="*/ 6 w 19"/>
              <a:gd name="T9" fmla="*/ 1 h 43"/>
              <a:gd name="T10" fmla="*/ 0 w 19"/>
              <a:gd name="T11" fmla="*/ 4 h 43"/>
              <a:gd name="T12" fmla="*/ 2 w 19"/>
              <a:gd name="T13" fmla="*/ 9 h 43"/>
              <a:gd name="T14" fmla="*/ 4 w 19"/>
              <a:gd name="T15" fmla="*/ 9 h 43"/>
              <a:gd name="T16" fmla="*/ 5 w 19"/>
              <a:gd name="T17" fmla="*/ 9 h 43"/>
              <a:gd name="T18" fmla="*/ 5 w 19"/>
              <a:gd name="T19" fmla="*/ 9 h 43"/>
              <a:gd name="T20" fmla="*/ 11 w 19"/>
              <a:gd name="T21" fmla="*/ 21 h 43"/>
              <a:gd name="T22" fmla="*/ 5 w 19"/>
              <a:gd name="T23" fmla="*/ 34 h 43"/>
              <a:gd name="T24" fmla="*/ 5 w 19"/>
              <a:gd name="T25" fmla="*/ 34 h 43"/>
              <a:gd name="T26" fmla="*/ 3 w 19"/>
              <a:gd name="T27" fmla="*/ 35 h 43"/>
              <a:gd name="T28" fmla="*/ 2 w 19"/>
              <a:gd name="T29" fmla="*/ 35 h 43"/>
              <a:gd name="T30" fmla="*/ 0 w 19"/>
              <a:gd name="T31" fmla="*/ 40 h 43"/>
              <a:gd name="T32" fmla="*/ 4 w 19"/>
              <a:gd name="T33" fmla="*/ 43 h 43"/>
              <a:gd name="T34" fmla="*/ 6 w 19"/>
              <a:gd name="T35" fmla="*/ 42 h 43"/>
              <a:gd name="T36" fmla="*/ 6 w 19"/>
              <a:gd name="T37" fmla="*/ 42 h 43"/>
              <a:gd name="T38" fmla="*/ 9 w 19"/>
              <a:gd name="T39" fmla="*/ 41 h 43"/>
              <a:gd name="T40" fmla="*/ 9 w 19"/>
              <a:gd name="T41" fmla="*/ 41 h 43"/>
              <a:gd name="T42" fmla="*/ 19 w 19"/>
              <a:gd name="T43" fmla="*/ 22 h 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9" h="43">
                <a:moveTo>
                  <a:pt x="19" y="22"/>
                </a:moveTo>
                <a:cubicBezTo>
                  <a:pt x="19" y="14"/>
                  <a:pt x="15" y="7"/>
                  <a:pt x="9" y="3"/>
                </a:cubicBezTo>
                <a:cubicBezTo>
                  <a:pt x="8" y="1"/>
                  <a:pt x="8" y="1"/>
                  <a:pt x="8" y="1"/>
                </a:cubicBezTo>
                <a:cubicBezTo>
                  <a:pt x="7" y="1"/>
                  <a:pt x="7" y="1"/>
                  <a:pt x="7" y="1"/>
                </a:cubicBezTo>
                <a:cubicBezTo>
                  <a:pt x="7" y="1"/>
                  <a:pt x="6" y="1"/>
                  <a:pt x="6" y="1"/>
                </a:cubicBezTo>
                <a:cubicBezTo>
                  <a:pt x="4" y="0"/>
                  <a:pt x="1" y="2"/>
                  <a:pt x="0" y="4"/>
                </a:cubicBezTo>
                <a:cubicBezTo>
                  <a:pt x="0" y="6"/>
                  <a:pt x="0" y="8"/>
                  <a:pt x="2" y="9"/>
                </a:cubicBezTo>
                <a:cubicBezTo>
                  <a:pt x="3" y="9"/>
                  <a:pt x="3" y="9"/>
                  <a:pt x="4" y="9"/>
                </a:cubicBezTo>
                <a:cubicBezTo>
                  <a:pt x="5" y="9"/>
                  <a:pt x="5" y="9"/>
                  <a:pt x="5" y="9"/>
                </a:cubicBezTo>
                <a:cubicBezTo>
                  <a:pt x="5" y="9"/>
                  <a:pt x="5" y="9"/>
                  <a:pt x="5" y="9"/>
                </a:cubicBezTo>
                <a:cubicBezTo>
                  <a:pt x="9" y="13"/>
                  <a:pt x="11" y="17"/>
                  <a:pt x="11" y="21"/>
                </a:cubicBezTo>
                <a:cubicBezTo>
                  <a:pt x="11" y="26"/>
                  <a:pt x="9" y="31"/>
                  <a:pt x="5" y="34"/>
                </a:cubicBezTo>
                <a:cubicBezTo>
                  <a:pt x="5" y="34"/>
                  <a:pt x="5" y="34"/>
                  <a:pt x="5" y="34"/>
                </a:cubicBezTo>
                <a:cubicBezTo>
                  <a:pt x="4" y="34"/>
                  <a:pt x="4" y="35"/>
                  <a:pt x="3" y="35"/>
                </a:cubicBezTo>
                <a:cubicBezTo>
                  <a:pt x="3" y="35"/>
                  <a:pt x="3" y="35"/>
                  <a:pt x="2" y="35"/>
                </a:cubicBezTo>
                <a:cubicBezTo>
                  <a:pt x="0" y="36"/>
                  <a:pt x="0" y="38"/>
                  <a:pt x="0" y="40"/>
                </a:cubicBezTo>
                <a:cubicBezTo>
                  <a:pt x="1" y="42"/>
                  <a:pt x="3" y="43"/>
                  <a:pt x="4" y="43"/>
                </a:cubicBezTo>
                <a:cubicBezTo>
                  <a:pt x="5" y="43"/>
                  <a:pt x="5" y="43"/>
                  <a:pt x="6" y="42"/>
                </a:cubicBezTo>
                <a:cubicBezTo>
                  <a:pt x="6" y="42"/>
                  <a:pt x="6" y="42"/>
                  <a:pt x="6" y="42"/>
                </a:cubicBezTo>
                <a:cubicBezTo>
                  <a:pt x="7" y="42"/>
                  <a:pt x="8" y="42"/>
                  <a:pt x="9" y="41"/>
                </a:cubicBezTo>
                <a:cubicBezTo>
                  <a:pt x="9" y="41"/>
                  <a:pt x="9" y="41"/>
                  <a:pt x="9" y="41"/>
                </a:cubicBezTo>
                <a:cubicBezTo>
                  <a:pt x="15" y="36"/>
                  <a:pt x="19" y="29"/>
                  <a:pt x="19" y="22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8" name="Freeform 129"/>
          <p:cNvSpPr>
            <a:spLocks/>
          </p:cNvSpPr>
          <p:nvPr/>
        </p:nvSpPr>
        <p:spPr bwMode="auto">
          <a:xfrm>
            <a:off x="5791201" y="1130301"/>
            <a:ext cx="96838" cy="271463"/>
          </a:xfrm>
          <a:custGeom>
            <a:avLst/>
            <a:gdLst>
              <a:gd name="T0" fmla="*/ 3 w 32"/>
              <a:gd name="T1" fmla="*/ 0 h 90"/>
              <a:gd name="T2" fmla="*/ 0 w 32"/>
              <a:gd name="T3" fmla="*/ 1 h 90"/>
              <a:gd name="T4" fmla="*/ 1 w 32"/>
              <a:gd name="T5" fmla="*/ 4 h 90"/>
              <a:gd name="T6" fmla="*/ 28 w 32"/>
              <a:gd name="T7" fmla="*/ 45 h 90"/>
              <a:gd name="T8" fmla="*/ 5 w 32"/>
              <a:gd name="T9" fmla="*/ 86 h 90"/>
              <a:gd name="T10" fmla="*/ 4 w 32"/>
              <a:gd name="T11" fmla="*/ 86 h 90"/>
              <a:gd name="T12" fmla="*/ 3 w 32"/>
              <a:gd name="T13" fmla="*/ 89 h 90"/>
              <a:gd name="T14" fmla="*/ 5 w 32"/>
              <a:gd name="T15" fmla="*/ 90 h 90"/>
              <a:gd name="T16" fmla="*/ 6 w 32"/>
              <a:gd name="T17" fmla="*/ 90 h 90"/>
              <a:gd name="T18" fmla="*/ 7 w 32"/>
              <a:gd name="T19" fmla="*/ 89 h 90"/>
              <a:gd name="T20" fmla="*/ 32 w 32"/>
              <a:gd name="T21" fmla="*/ 45 h 90"/>
              <a:gd name="T22" fmla="*/ 3 w 32"/>
              <a:gd name="T23" fmla="*/ 0 h 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32" h="90">
                <a:moveTo>
                  <a:pt x="3" y="0"/>
                </a:moveTo>
                <a:cubicBezTo>
                  <a:pt x="2" y="0"/>
                  <a:pt x="1" y="0"/>
                  <a:pt x="0" y="1"/>
                </a:cubicBezTo>
                <a:cubicBezTo>
                  <a:pt x="0" y="2"/>
                  <a:pt x="0" y="3"/>
                  <a:pt x="1" y="4"/>
                </a:cubicBezTo>
                <a:cubicBezTo>
                  <a:pt x="17" y="11"/>
                  <a:pt x="28" y="28"/>
                  <a:pt x="28" y="45"/>
                </a:cubicBezTo>
                <a:cubicBezTo>
                  <a:pt x="28" y="62"/>
                  <a:pt x="19" y="78"/>
                  <a:pt x="5" y="86"/>
                </a:cubicBezTo>
                <a:cubicBezTo>
                  <a:pt x="4" y="86"/>
                  <a:pt x="4" y="86"/>
                  <a:pt x="4" y="86"/>
                </a:cubicBezTo>
                <a:cubicBezTo>
                  <a:pt x="3" y="87"/>
                  <a:pt x="3" y="88"/>
                  <a:pt x="3" y="89"/>
                </a:cubicBezTo>
                <a:cubicBezTo>
                  <a:pt x="4" y="90"/>
                  <a:pt x="5" y="90"/>
                  <a:pt x="5" y="90"/>
                </a:cubicBezTo>
                <a:cubicBezTo>
                  <a:pt x="6" y="90"/>
                  <a:pt x="6" y="90"/>
                  <a:pt x="6" y="90"/>
                </a:cubicBezTo>
                <a:cubicBezTo>
                  <a:pt x="6" y="90"/>
                  <a:pt x="7" y="90"/>
                  <a:pt x="7" y="89"/>
                </a:cubicBezTo>
                <a:cubicBezTo>
                  <a:pt x="22" y="81"/>
                  <a:pt x="32" y="64"/>
                  <a:pt x="32" y="45"/>
                </a:cubicBezTo>
                <a:cubicBezTo>
                  <a:pt x="32" y="26"/>
                  <a:pt x="21" y="8"/>
                  <a:pt x="3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9" name="Freeform 130"/>
          <p:cNvSpPr>
            <a:spLocks/>
          </p:cNvSpPr>
          <p:nvPr/>
        </p:nvSpPr>
        <p:spPr bwMode="auto">
          <a:xfrm>
            <a:off x="5840413" y="1081088"/>
            <a:ext cx="109538" cy="360363"/>
          </a:xfrm>
          <a:custGeom>
            <a:avLst/>
            <a:gdLst>
              <a:gd name="T0" fmla="*/ 3 w 36"/>
              <a:gd name="T1" fmla="*/ 0 h 119"/>
              <a:gd name="T2" fmla="*/ 0 w 36"/>
              <a:gd name="T3" fmla="*/ 1 h 119"/>
              <a:gd name="T4" fmla="*/ 1 w 36"/>
              <a:gd name="T5" fmla="*/ 4 h 119"/>
              <a:gd name="T6" fmla="*/ 32 w 36"/>
              <a:gd name="T7" fmla="*/ 60 h 119"/>
              <a:gd name="T8" fmla="*/ 2 w 36"/>
              <a:gd name="T9" fmla="*/ 116 h 119"/>
              <a:gd name="T10" fmla="*/ 2 w 36"/>
              <a:gd name="T11" fmla="*/ 118 h 119"/>
              <a:gd name="T12" fmla="*/ 3 w 36"/>
              <a:gd name="T13" fmla="*/ 119 h 119"/>
              <a:gd name="T14" fmla="*/ 4 w 36"/>
              <a:gd name="T15" fmla="*/ 119 h 119"/>
              <a:gd name="T16" fmla="*/ 36 w 36"/>
              <a:gd name="T17" fmla="*/ 60 h 119"/>
              <a:gd name="T18" fmla="*/ 3 w 36"/>
              <a:gd name="T19" fmla="*/ 0 h 1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6" h="119">
                <a:moveTo>
                  <a:pt x="3" y="0"/>
                </a:moveTo>
                <a:cubicBezTo>
                  <a:pt x="2" y="0"/>
                  <a:pt x="1" y="0"/>
                  <a:pt x="0" y="1"/>
                </a:cubicBezTo>
                <a:cubicBezTo>
                  <a:pt x="0" y="2"/>
                  <a:pt x="0" y="3"/>
                  <a:pt x="1" y="4"/>
                </a:cubicBezTo>
                <a:cubicBezTo>
                  <a:pt x="20" y="16"/>
                  <a:pt x="32" y="37"/>
                  <a:pt x="32" y="60"/>
                </a:cubicBezTo>
                <a:cubicBezTo>
                  <a:pt x="32" y="82"/>
                  <a:pt x="21" y="103"/>
                  <a:pt x="2" y="116"/>
                </a:cubicBezTo>
                <a:cubicBezTo>
                  <a:pt x="1" y="116"/>
                  <a:pt x="1" y="118"/>
                  <a:pt x="2" y="118"/>
                </a:cubicBezTo>
                <a:cubicBezTo>
                  <a:pt x="2" y="119"/>
                  <a:pt x="3" y="119"/>
                  <a:pt x="3" y="119"/>
                </a:cubicBezTo>
                <a:cubicBezTo>
                  <a:pt x="4" y="119"/>
                  <a:pt x="4" y="119"/>
                  <a:pt x="4" y="119"/>
                </a:cubicBezTo>
                <a:cubicBezTo>
                  <a:pt x="24" y="106"/>
                  <a:pt x="36" y="84"/>
                  <a:pt x="36" y="60"/>
                </a:cubicBezTo>
                <a:cubicBezTo>
                  <a:pt x="36" y="36"/>
                  <a:pt x="24" y="13"/>
                  <a:pt x="3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0" name="Freeform 131"/>
          <p:cNvSpPr>
            <a:spLocks/>
          </p:cNvSpPr>
          <p:nvPr/>
        </p:nvSpPr>
        <p:spPr bwMode="auto">
          <a:xfrm>
            <a:off x="5607051" y="1042988"/>
            <a:ext cx="3175" cy="23813"/>
          </a:xfrm>
          <a:custGeom>
            <a:avLst/>
            <a:gdLst>
              <a:gd name="T0" fmla="*/ 0 w 2"/>
              <a:gd name="T1" fmla="*/ 15 h 15"/>
              <a:gd name="T2" fmla="*/ 0 w 2"/>
              <a:gd name="T3" fmla="*/ 7 h 15"/>
              <a:gd name="T4" fmla="*/ 2 w 2"/>
              <a:gd name="T5" fmla="*/ 0 h 15"/>
              <a:gd name="T6" fmla="*/ 0 w 2"/>
              <a:gd name="T7" fmla="*/ 0 h 15"/>
              <a:gd name="T8" fmla="*/ 0 w 2"/>
              <a:gd name="T9" fmla="*/ 9 h 15"/>
              <a:gd name="T10" fmla="*/ 0 w 2"/>
              <a:gd name="T11" fmla="*/ 15 h 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" h="15">
                <a:moveTo>
                  <a:pt x="0" y="15"/>
                </a:moveTo>
                <a:lnTo>
                  <a:pt x="0" y="7"/>
                </a:lnTo>
                <a:lnTo>
                  <a:pt x="2" y="0"/>
                </a:lnTo>
                <a:lnTo>
                  <a:pt x="0" y="0"/>
                </a:lnTo>
                <a:lnTo>
                  <a:pt x="0" y="9"/>
                </a:lnTo>
                <a:lnTo>
                  <a:pt x="0" y="15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1" name="Freeform 132"/>
          <p:cNvSpPr>
            <a:spLocks/>
          </p:cNvSpPr>
          <p:nvPr/>
        </p:nvSpPr>
        <p:spPr bwMode="auto">
          <a:xfrm>
            <a:off x="6442076" y="1042988"/>
            <a:ext cx="327025" cy="338138"/>
          </a:xfrm>
          <a:custGeom>
            <a:avLst/>
            <a:gdLst>
              <a:gd name="T0" fmla="*/ 20 w 108"/>
              <a:gd name="T1" fmla="*/ 108 h 112"/>
              <a:gd name="T2" fmla="*/ 16 w 108"/>
              <a:gd name="T3" fmla="*/ 104 h 112"/>
              <a:gd name="T4" fmla="*/ 8 w 108"/>
              <a:gd name="T5" fmla="*/ 104 h 112"/>
              <a:gd name="T6" fmla="*/ 8 w 108"/>
              <a:gd name="T7" fmla="*/ 44 h 112"/>
              <a:gd name="T8" fmla="*/ 48 w 108"/>
              <a:gd name="T9" fmla="*/ 44 h 112"/>
              <a:gd name="T10" fmla="*/ 48 w 108"/>
              <a:gd name="T11" fmla="*/ 72 h 112"/>
              <a:gd name="T12" fmla="*/ 48 w 108"/>
              <a:gd name="T13" fmla="*/ 73 h 112"/>
              <a:gd name="T14" fmla="*/ 48 w 108"/>
              <a:gd name="T15" fmla="*/ 73 h 112"/>
              <a:gd name="T16" fmla="*/ 48 w 108"/>
              <a:gd name="T17" fmla="*/ 76 h 112"/>
              <a:gd name="T18" fmla="*/ 52 w 108"/>
              <a:gd name="T19" fmla="*/ 80 h 112"/>
              <a:gd name="T20" fmla="*/ 56 w 108"/>
              <a:gd name="T21" fmla="*/ 76 h 112"/>
              <a:gd name="T22" fmla="*/ 56 w 108"/>
              <a:gd name="T23" fmla="*/ 73 h 112"/>
              <a:gd name="T24" fmla="*/ 56 w 108"/>
              <a:gd name="T25" fmla="*/ 73 h 112"/>
              <a:gd name="T26" fmla="*/ 56 w 108"/>
              <a:gd name="T27" fmla="*/ 72 h 112"/>
              <a:gd name="T28" fmla="*/ 56 w 108"/>
              <a:gd name="T29" fmla="*/ 42 h 112"/>
              <a:gd name="T30" fmla="*/ 100 w 108"/>
              <a:gd name="T31" fmla="*/ 12 h 112"/>
              <a:gd name="T32" fmla="*/ 100 w 108"/>
              <a:gd name="T33" fmla="*/ 20 h 112"/>
              <a:gd name="T34" fmla="*/ 104 w 108"/>
              <a:gd name="T35" fmla="*/ 24 h 112"/>
              <a:gd name="T36" fmla="*/ 108 w 108"/>
              <a:gd name="T37" fmla="*/ 20 h 112"/>
              <a:gd name="T38" fmla="*/ 108 w 108"/>
              <a:gd name="T39" fmla="*/ 4 h 112"/>
              <a:gd name="T40" fmla="*/ 106 w 108"/>
              <a:gd name="T41" fmla="*/ 0 h 112"/>
              <a:gd name="T42" fmla="*/ 102 w 108"/>
              <a:gd name="T43" fmla="*/ 1 h 112"/>
              <a:gd name="T44" fmla="*/ 51 w 108"/>
              <a:gd name="T45" fmla="*/ 36 h 112"/>
              <a:gd name="T46" fmla="*/ 0 w 108"/>
              <a:gd name="T47" fmla="*/ 36 h 112"/>
              <a:gd name="T48" fmla="*/ 0 w 108"/>
              <a:gd name="T49" fmla="*/ 112 h 112"/>
              <a:gd name="T50" fmla="*/ 16 w 108"/>
              <a:gd name="T51" fmla="*/ 112 h 112"/>
              <a:gd name="T52" fmla="*/ 20 w 108"/>
              <a:gd name="T53" fmla="*/ 108 h 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08" h="112">
                <a:moveTo>
                  <a:pt x="20" y="108"/>
                </a:moveTo>
                <a:cubicBezTo>
                  <a:pt x="20" y="106"/>
                  <a:pt x="18" y="104"/>
                  <a:pt x="16" y="104"/>
                </a:cubicBezTo>
                <a:cubicBezTo>
                  <a:pt x="8" y="104"/>
                  <a:pt x="8" y="104"/>
                  <a:pt x="8" y="104"/>
                </a:cubicBezTo>
                <a:cubicBezTo>
                  <a:pt x="8" y="44"/>
                  <a:pt x="8" y="44"/>
                  <a:pt x="8" y="44"/>
                </a:cubicBezTo>
                <a:cubicBezTo>
                  <a:pt x="48" y="44"/>
                  <a:pt x="48" y="44"/>
                  <a:pt x="48" y="44"/>
                </a:cubicBezTo>
                <a:cubicBezTo>
                  <a:pt x="48" y="72"/>
                  <a:pt x="48" y="72"/>
                  <a:pt x="48" y="72"/>
                </a:cubicBezTo>
                <a:cubicBezTo>
                  <a:pt x="48" y="73"/>
                  <a:pt x="48" y="73"/>
                  <a:pt x="48" y="73"/>
                </a:cubicBezTo>
                <a:cubicBezTo>
                  <a:pt x="48" y="73"/>
                  <a:pt x="48" y="73"/>
                  <a:pt x="48" y="73"/>
                </a:cubicBezTo>
                <a:cubicBezTo>
                  <a:pt x="48" y="76"/>
                  <a:pt x="48" y="76"/>
                  <a:pt x="48" y="76"/>
                </a:cubicBezTo>
                <a:cubicBezTo>
                  <a:pt x="48" y="78"/>
                  <a:pt x="50" y="80"/>
                  <a:pt x="52" y="80"/>
                </a:cubicBezTo>
                <a:cubicBezTo>
                  <a:pt x="54" y="80"/>
                  <a:pt x="56" y="78"/>
                  <a:pt x="56" y="76"/>
                </a:cubicBezTo>
                <a:cubicBezTo>
                  <a:pt x="56" y="73"/>
                  <a:pt x="56" y="73"/>
                  <a:pt x="56" y="73"/>
                </a:cubicBezTo>
                <a:cubicBezTo>
                  <a:pt x="56" y="73"/>
                  <a:pt x="56" y="73"/>
                  <a:pt x="56" y="73"/>
                </a:cubicBezTo>
                <a:cubicBezTo>
                  <a:pt x="56" y="72"/>
                  <a:pt x="56" y="72"/>
                  <a:pt x="56" y="72"/>
                </a:cubicBezTo>
                <a:cubicBezTo>
                  <a:pt x="56" y="42"/>
                  <a:pt x="56" y="42"/>
                  <a:pt x="56" y="42"/>
                </a:cubicBezTo>
                <a:cubicBezTo>
                  <a:pt x="100" y="12"/>
                  <a:pt x="100" y="12"/>
                  <a:pt x="100" y="12"/>
                </a:cubicBezTo>
                <a:cubicBezTo>
                  <a:pt x="100" y="20"/>
                  <a:pt x="100" y="20"/>
                  <a:pt x="100" y="20"/>
                </a:cubicBezTo>
                <a:cubicBezTo>
                  <a:pt x="100" y="22"/>
                  <a:pt x="102" y="24"/>
                  <a:pt x="104" y="24"/>
                </a:cubicBezTo>
                <a:cubicBezTo>
                  <a:pt x="106" y="24"/>
                  <a:pt x="108" y="22"/>
                  <a:pt x="108" y="20"/>
                </a:cubicBezTo>
                <a:cubicBezTo>
                  <a:pt x="108" y="4"/>
                  <a:pt x="108" y="4"/>
                  <a:pt x="108" y="4"/>
                </a:cubicBezTo>
                <a:cubicBezTo>
                  <a:pt x="108" y="3"/>
                  <a:pt x="107" y="1"/>
                  <a:pt x="106" y="0"/>
                </a:cubicBezTo>
                <a:cubicBezTo>
                  <a:pt x="105" y="0"/>
                  <a:pt x="103" y="0"/>
                  <a:pt x="102" y="1"/>
                </a:cubicBezTo>
                <a:cubicBezTo>
                  <a:pt x="51" y="36"/>
                  <a:pt x="51" y="36"/>
                  <a:pt x="51" y="36"/>
                </a:cubicBezTo>
                <a:cubicBezTo>
                  <a:pt x="0" y="36"/>
                  <a:pt x="0" y="36"/>
                  <a:pt x="0" y="36"/>
                </a:cubicBezTo>
                <a:cubicBezTo>
                  <a:pt x="0" y="112"/>
                  <a:pt x="0" y="112"/>
                  <a:pt x="0" y="112"/>
                </a:cubicBezTo>
                <a:cubicBezTo>
                  <a:pt x="16" y="112"/>
                  <a:pt x="16" y="112"/>
                  <a:pt x="16" y="112"/>
                </a:cubicBezTo>
                <a:cubicBezTo>
                  <a:pt x="18" y="112"/>
                  <a:pt x="20" y="110"/>
                  <a:pt x="20" y="108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2" name="Freeform 133"/>
          <p:cNvSpPr>
            <a:spLocks/>
          </p:cNvSpPr>
          <p:nvPr/>
        </p:nvSpPr>
        <p:spPr bwMode="auto">
          <a:xfrm>
            <a:off x="6642101" y="1284288"/>
            <a:ext cx="127000" cy="193675"/>
          </a:xfrm>
          <a:custGeom>
            <a:avLst/>
            <a:gdLst>
              <a:gd name="T0" fmla="*/ 38 w 42"/>
              <a:gd name="T1" fmla="*/ 0 h 64"/>
              <a:gd name="T2" fmla="*/ 34 w 42"/>
              <a:gd name="T3" fmla="*/ 4 h 64"/>
              <a:gd name="T4" fmla="*/ 34 w 42"/>
              <a:gd name="T5" fmla="*/ 53 h 64"/>
              <a:gd name="T6" fmla="*/ 7 w 42"/>
              <a:gd name="T7" fmla="*/ 36 h 64"/>
              <a:gd name="T8" fmla="*/ 1 w 42"/>
              <a:gd name="T9" fmla="*/ 37 h 64"/>
              <a:gd name="T10" fmla="*/ 2 w 42"/>
              <a:gd name="T11" fmla="*/ 43 h 64"/>
              <a:gd name="T12" fmla="*/ 36 w 42"/>
              <a:gd name="T13" fmla="*/ 63 h 64"/>
              <a:gd name="T14" fmla="*/ 38 w 42"/>
              <a:gd name="T15" fmla="*/ 64 h 64"/>
              <a:gd name="T16" fmla="*/ 40 w 42"/>
              <a:gd name="T17" fmla="*/ 63 h 64"/>
              <a:gd name="T18" fmla="*/ 42 w 42"/>
              <a:gd name="T19" fmla="*/ 60 h 64"/>
              <a:gd name="T20" fmla="*/ 42 w 42"/>
              <a:gd name="T21" fmla="*/ 4 h 64"/>
              <a:gd name="T22" fmla="*/ 38 w 42"/>
              <a:gd name="T23" fmla="*/ 0 h 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42" h="64">
                <a:moveTo>
                  <a:pt x="38" y="0"/>
                </a:moveTo>
                <a:cubicBezTo>
                  <a:pt x="36" y="0"/>
                  <a:pt x="34" y="2"/>
                  <a:pt x="34" y="4"/>
                </a:cubicBezTo>
                <a:cubicBezTo>
                  <a:pt x="34" y="53"/>
                  <a:pt x="34" y="53"/>
                  <a:pt x="34" y="53"/>
                </a:cubicBezTo>
                <a:cubicBezTo>
                  <a:pt x="7" y="36"/>
                  <a:pt x="7" y="36"/>
                  <a:pt x="7" y="36"/>
                </a:cubicBezTo>
                <a:cubicBezTo>
                  <a:pt x="5" y="35"/>
                  <a:pt x="2" y="35"/>
                  <a:pt x="1" y="37"/>
                </a:cubicBezTo>
                <a:cubicBezTo>
                  <a:pt x="0" y="39"/>
                  <a:pt x="1" y="42"/>
                  <a:pt x="2" y="43"/>
                </a:cubicBezTo>
                <a:cubicBezTo>
                  <a:pt x="36" y="63"/>
                  <a:pt x="36" y="63"/>
                  <a:pt x="36" y="63"/>
                </a:cubicBezTo>
                <a:cubicBezTo>
                  <a:pt x="37" y="64"/>
                  <a:pt x="37" y="64"/>
                  <a:pt x="38" y="64"/>
                </a:cubicBezTo>
                <a:cubicBezTo>
                  <a:pt x="39" y="64"/>
                  <a:pt x="39" y="64"/>
                  <a:pt x="40" y="63"/>
                </a:cubicBezTo>
                <a:cubicBezTo>
                  <a:pt x="41" y="63"/>
                  <a:pt x="42" y="61"/>
                  <a:pt x="42" y="60"/>
                </a:cubicBezTo>
                <a:cubicBezTo>
                  <a:pt x="42" y="4"/>
                  <a:pt x="42" y="4"/>
                  <a:pt x="42" y="4"/>
                </a:cubicBezTo>
                <a:cubicBezTo>
                  <a:pt x="42" y="2"/>
                  <a:pt x="40" y="0"/>
                  <a:pt x="38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3" name="Freeform 134"/>
          <p:cNvSpPr>
            <a:spLocks noEditPoints="1"/>
          </p:cNvSpPr>
          <p:nvPr/>
        </p:nvSpPr>
        <p:spPr bwMode="auto">
          <a:xfrm>
            <a:off x="6457951" y="1084263"/>
            <a:ext cx="411163" cy="414338"/>
          </a:xfrm>
          <a:custGeom>
            <a:avLst/>
            <a:gdLst>
              <a:gd name="T0" fmla="*/ 133 w 136"/>
              <a:gd name="T1" fmla="*/ 4 h 137"/>
              <a:gd name="T2" fmla="*/ 116 w 136"/>
              <a:gd name="T3" fmla="*/ 5 h 137"/>
              <a:gd name="T4" fmla="*/ 4 w 136"/>
              <a:gd name="T5" fmla="*/ 117 h 137"/>
              <a:gd name="T6" fmla="*/ 0 w 136"/>
              <a:gd name="T7" fmla="*/ 126 h 137"/>
              <a:gd name="T8" fmla="*/ 3 w 136"/>
              <a:gd name="T9" fmla="*/ 134 h 137"/>
              <a:gd name="T10" fmla="*/ 9 w 136"/>
              <a:gd name="T11" fmla="*/ 137 h 137"/>
              <a:gd name="T12" fmla="*/ 19 w 136"/>
              <a:gd name="T13" fmla="*/ 132 h 137"/>
              <a:gd name="T14" fmla="*/ 131 w 136"/>
              <a:gd name="T15" fmla="*/ 20 h 137"/>
              <a:gd name="T16" fmla="*/ 135 w 136"/>
              <a:gd name="T17" fmla="*/ 12 h 137"/>
              <a:gd name="T18" fmla="*/ 133 w 136"/>
              <a:gd name="T19" fmla="*/ 4 h 137"/>
              <a:gd name="T20" fmla="*/ 132 w 136"/>
              <a:gd name="T21" fmla="*/ 11 h 137"/>
              <a:gd name="T22" fmla="*/ 128 w 136"/>
              <a:gd name="T23" fmla="*/ 17 h 137"/>
              <a:gd name="T24" fmla="*/ 16 w 136"/>
              <a:gd name="T25" fmla="*/ 129 h 137"/>
              <a:gd name="T26" fmla="*/ 9 w 136"/>
              <a:gd name="T27" fmla="*/ 133 h 137"/>
              <a:gd name="T28" fmla="*/ 5 w 136"/>
              <a:gd name="T29" fmla="*/ 131 h 137"/>
              <a:gd name="T30" fmla="*/ 4 w 136"/>
              <a:gd name="T31" fmla="*/ 126 h 137"/>
              <a:gd name="T32" fmla="*/ 7 w 136"/>
              <a:gd name="T33" fmla="*/ 120 h 137"/>
              <a:gd name="T34" fmla="*/ 119 w 136"/>
              <a:gd name="T35" fmla="*/ 8 h 137"/>
              <a:gd name="T36" fmla="*/ 126 w 136"/>
              <a:gd name="T37" fmla="*/ 5 h 137"/>
              <a:gd name="T38" fmla="*/ 130 w 136"/>
              <a:gd name="T39" fmla="*/ 6 h 137"/>
              <a:gd name="T40" fmla="*/ 132 w 136"/>
              <a:gd name="T41" fmla="*/ 11 h 1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6" h="137">
                <a:moveTo>
                  <a:pt x="133" y="4"/>
                </a:moveTo>
                <a:cubicBezTo>
                  <a:pt x="129" y="0"/>
                  <a:pt x="121" y="0"/>
                  <a:pt x="116" y="5"/>
                </a:cubicBezTo>
                <a:cubicBezTo>
                  <a:pt x="4" y="117"/>
                  <a:pt x="4" y="117"/>
                  <a:pt x="4" y="117"/>
                </a:cubicBezTo>
                <a:cubicBezTo>
                  <a:pt x="2" y="120"/>
                  <a:pt x="0" y="123"/>
                  <a:pt x="0" y="126"/>
                </a:cubicBezTo>
                <a:cubicBezTo>
                  <a:pt x="0" y="129"/>
                  <a:pt x="0" y="132"/>
                  <a:pt x="3" y="134"/>
                </a:cubicBezTo>
                <a:cubicBezTo>
                  <a:pt x="4" y="136"/>
                  <a:pt x="7" y="137"/>
                  <a:pt x="9" y="137"/>
                </a:cubicBezTo>
                <a:cubicBezTo>
                  <a:pt x="13" y="137"/>
                  <a:pt x="16" y="135"/>
                  <a:pt x="19" y="132"/>
                </a:cubicBezTo>
                <a:cubicBezTo>
                  <a:pt x="131" y="20"/>
                  <a:pt x="131" y="20"/>
                  <a:pt x="131" y="20"/>
                </a:cubicBezTo>
                <a:cubicBezTo>
                  <a:pt x="134" y="18"/>
                  <a:pt x="135" y="15"/>
                  <a:pt x="135" y="12"/>
                </a:cubicBezTo>
                <a:cubicBezTo>
                  <a:pt x="136" y="9"/>
                  <a:pt x="135" y="6"/>
                  <a:pt x="133" y="4"/>
                </a:cubicBezTo>
                <a:close/>
                <a:moveTo>
                  <a:pt x="132" y="11"/>
                </a:moveTo>
                <a:cubicBezTo>
                  <a:pt x="131" y="13"/>
                  <a:pt x="130" y="16"/>
                  <a:pt x="128" y="17"/>
                </a:cubicBezTo>
                <a:cubicBezTo>
                  <a:pt x="16" y="129"/>
                  <a:pt x="16" y="129"/>
                  <a:pt x="16" y="129"/>
                </a:cubicBezTo>
                <a:cubicBezTo>
                  <a:pt x="14" y="131"/>
                  <a:pt x="12" y="133"/>
                  <a:pt x="9" y="133"/>
                </a:cubicBezTo>
                <a:cubicBezTo>
                  <a:pt x="8" y="133"/>
                  <a:pt x="7" y="132"/>
                  <a:pt x="5" y="131"/>
                </a:cubicBezTo>
                <a:cubicBezTo>
                  <a:pt x="4" y="130"/>
                  <a:pt x="4" y="128"/>
                  <a:pt x="4" y="126"/>
                </a:cubicBezTo>
                <a:cubicBezTo>
                  <a:pt x="4" y="124"/>
                  <a:pt x="5" y="122"/>
                  <a:pt x="7" y="120"/>
                </a:cubicBezTo>
                <a:cubicBezTo>
                  <a:pt x="119" y="8"/>
                  <a:pt x="119" y="8"/>
                  <a:pt x="119" y="8"/>
                </a:cubicBezTo>
                <a:cubicBezTo>
                  <a:pt x="121" y="6"/>
                  <a:pt x="123" y="5"/>
                  <a:pt x="126" y="5"/>
                </a:cubicBezTo>
                <a:cubicBezTo>
                  <a:pt x="127" y="5"/>
                  <a:pt x="129" y="5"/>
                  <a:pt x="130" y="6"/>
                </a:cubicBezTo>
                <a:cubicBezTo>
                  <a:pt x="131" y="8"/>
                  <a:pt x="132" y="9"/>
                  <a:pt x="132" y="11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4" name="Freeform 135"/>
          <p:cNvSpPr>
            <a:spLocks noEditPoints="1"/>
          </p:cNvSpPr>
          <p:nvPr/>
        </p:nvSpPr>
        <p:spPr bwMode="auto">
          <a:xfrm>
            <a:off x="6321426" y="1912938"/>
            <a:ext cx="327025" cy="434975"/>
          </a:xfrm>
          <a:custGeom>
            <a:avLst/>
            <a:gdLst>
              <a:gd name="T0" fmla="*/ 106 w 108"/>
              <a:gd name="T1" fmla="*/ 0 h 144"/>
              <a:gd name="T2" fmla="*/ 102 w 108"/>
              <a:gd name="T3" fmla="*/ 1 h 144"/>
              <a:gd name="T4" fmla="*/ 51 w 108"/>
              <a:gd name="T5" fmla="*/ 36 h 144"/>
              <a:gd name="T6" fmla="*/ 0 w 108"/>
              <a:gd name="T7" fmla="*/ 36 h 144"/>
              <a:gd name="T8" fmla="*/ 0 w 108"/>
              <a:gd name="T9" fmla="*/ 112 h 144"/>
              <a:gd name="T10" fmla="*/ 51 w 108"/>
              <a:gd name="T11" fmla="*/ 112 h 144"/>
              <a:gd name="T12" fmla="*/ 102 w 108"/>
              <a:gd name="T13" fmla="*/ 143 h 144"/>
              <a:gd name="T14" fmla="*/ 104 w 108"/>
              <a:gd name="T15" fmla="*/ 144 h 144"/>
              <a:gd name="T16" fmla="*/ 106 w 108"/>
              <a:gd name="T17" fmla="*/ 143 h 144"/>
              <a:gd name="T18" fmla="*/ 108 w 108"/>
              <a:gd name="T19" fmla="*/ 140 h 144"/>
              <a:gd name="T20" fmla="*/ 108 w 108"/>
              <a:gd name="T21" fmla="*/ 4 h 144"/>
              <a:gd name="T22" fmla="*/ 106 w 108"/>
              <a:gd name="T23" fmla="*/ 0 h 144"/>
              <a:gd name="T24" fmla="*/ 8 w 108"/>
              <a:gd name="T25" fmla="*/ 44 h 144"/>
              <a:gd name="T26" fmla="*/ 48 w 108"/>
              <a:gd name="T27" fmla="*/ 44 h 144"/>
              <a:gd name="T28" fmla="*/ 48 w 108"/>
              <a:gd name="T29" fmla="*/ 72 h 144"/>
              <a:gd name="T30" fmla="*/ 48 w 108"/>
              <a:gd name="T31" fmla="*/ 73 h 144"/>
              <a:gd name="T32" fmla="*/ 48 w 108"/>
              <a:gd name="T33" fmla="*/ 73 h 144"/>
              <a:gd name="T34" fmla="*/ 48 w 108"/>
              <a:gd name="T35" fmla="*/ 76 h 144"/>
              <a:gd name="T36" fmla="*/ 48 w 108"/>
              <a:gd name="T37" fmla="*/ 104 h 144"/>
              <a:gd name="T38" fmla="*/ 8 w 108"/>
              <a:gd name="T39" fmla="*/ 104 h 144"/>
              <a:gd name="T40" fmla="*/ 8 w 108"/>
              <a:gd name="T41" fmla="*/ 44 h 144"/>
              <a:gd name="T42" fmla="*/ 100 w 108"/>
              <a:gd name="T43" fmla="*/ 133 h 144"/>
              <a:gd name="T44" fmla="*/ 56 w 108"/>
              <a:gd name="T45" fmla="*/ 106 h 144"/>
              <a:gd name="T46" fmla="*/ 56 w 108"/>
              <a:gd name="T47" fmla="*/ 76 h 144"/>
              <a:gd name="T48" fmla="*/ 56 w 108"/>
              <a:gd name="T49" fmla="*/ 73 h 144"/>
              <a:gd name="T50" fmla="*/ 56 w 108"/>
              <a:gd name="T51" fmla="*/ 73 h 144"/>
              <a:gd name="T52" fmla="*/ 56 w 108"/>
              <a:gd name="T53" fmla="*/ 72 h 144"/>
              <a:gd name="T54" fmla="*/ 56 w 108"/>
              <a:gd name="T55" fmla="*/ 42 h 144"/>
              <a:gd name="T56" fmla="*/ 100 w 108"/>
              <a:gd name="T57" fmla="*/ 12 h 144"/>
              <a:gd name="T58" fmla="*/ 100 w 108"/>
              <a:gd name="T59" fmla="*/ 133 h 1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08" h="144">
                <a:moveTo>
                  <a:pt x="106" y="0"/>
                </a:moveTo>
                <a:cubicBezTo>
                  <a:pt x="105" y="0"/>
                  <a:pt x="103" y="0"/>
                  <a:pt x="102" y="1"/>
                </a:cubicBezTo>
                <a:cubicBezTo>
                  <a:pt x="51" y="36"/>
                  <a:pt x="51" y="36"/>
                  <a:pt x="51" y="36"/>
                </a:cubicBezTo>
                <a:cubicBezTo>
                  <a:pt x="0" y="36"/>
                  <a:pt x="0" y="36"/>
                  <a:pt x="0" y="36"/>
                </a:cubicBezTo>
                <a:cubicBezTo>
                  <a:pt x="0" y="112"/>
                  <a:pt x="0" y="112"/>
                  <a:pt x="0" y="112"/>
                </a:cubicBezTo>
                <a:cubicBezTo>
                  <a:pt x="51" y="112"/>
                  <a:pt x="51" y="112"/>
                  <a:pt x="51" y="112"/>
                </a:cubicBezTo>
                <a:cubicBezTo>
                  <a:pt x="102" y="143"/>
                  <a:pt x="102" y="143"/>
                  <a:pt x="102" y="143"/>
                </a:cubicBezTo>
                <a:cubicBezTo>
                  <a:pt x="103" y="144"/>
                  <a:pt x="103" y="144"/>
                  <a:pt x="104" y="144"/>
                </a:cubicBezTo>
                <a:cubicBezTo>
                  <a:pt x="105" y="144"/>
                  <a:pt x="105" y="144"/>
                  <a:pt x="106" y="143"/>
                </a:cubicBezTo>
                <a:cubicBezTo>
                  <a:pt x="107" y="143"/>
                  <a:pt x="108" y="141"/>
                  <a:pt x="108" y="140"/>
                </a:cubicBezTo>
                <a:cubicBezTo>
                  <a:pt x="108" y="4"/>
                  <a:pt x="108" y="4"/>
                  <a:pt x="108" y="4"/>
                </a:cubicBezTo>
                <a:cubicBezTo>
                  <a:pt x="108" y="3"/>
                  <a:pt x="107" y="1"/>
                  <a:pt x="106" y="0"/>
                </a:cubicBezTo>
                <a:close/>
                <a:moveTo>
                  <a:pt x="8" y="44"/>
                </a:moveTo>
                <a:cubicBezTo>
                  <a:pt x="48" y="44"/>
                  <a:pt x="48" y="44"/>
                  <a:pt x="48" y="44"/>
                </a:cubicBezTo>
                <a:cubicBezTo>
                  <a:pt x="48" y="72"/>
                  <a:pt x="48" y="72"/>
                  <a:pt x="48" y="72"/>
                </a:cubicBezTo>
                <a:cubicBezTo>
                  <a:pt x="48" y="73"/>
                  <a:pt x="48" y="73"/>
                  <a:pt x="48" y="73"/>
                </a:cubicBezTo>
                <a:cubicBezTo>
                  <a:pt x="48" y="73"/>
                  <a:pt x="48" y="73"/>
                  <a:pt x="48" y="73"/>
                </a:cubicBezTo>
                <a:cubicBezTo>
                  <a:pt x="48" y="76"/>
                  <a:pt x="48" y="76"/>
                  <a:pt x="48" y="76"/>
                </a:cubicBezTo>
                <a:cubicBezTo>
                  <a:pt x="48" y="104"/>
                  <a:pt x="48" y="104"/>
                  <a:pt x="48" y="104"/>
                </a:cubicBezTo>
                <a:cubicBezTo>
                  <a:pt x="8" y="104"/>
                  <a:pt x="8" y="104"/>
                  <a:pt x="8" y="104"/>
                </a:cubicBezTo>
                <a:lnTo>
                  <a:pt x="8" y="44"/>
                </a:lnTo>
                <a:close/>
                <a:moveTo>
                  <a:pt x="100" y="133"/>
                </a:moveTo>
                <a:cubicBezTo>
                  <a:pt x="56" y="106"/>
                  <a:pt x="56" y="106"/>
                  <a:pt x="56" y="106"/>
                </a:cubicBezTo>
                <a:cubicBezTo>
                  <a:pt x="56" y="76"/>
                  <a:pt x="56" y="76"/>
                  <a:pt x="56" y="76"/>
                </a:cubicBezTo>
                <a:cubicBezTo>
                  <a:pt x="56" y="73"/>
                  <a:pt x="56" y="73"/>
                  <a:pt x="56" y="73"/>
                </a:cubicBezTo>
                <a:cubicBezTo>
                  <a:pt x="56" y="73"/>
                  <a:pt x="56" y="73"/>
                  <a:pt x="56" y="73"/>
                </a:cubicBezTo>
                <a:cubicBezTo>
                  <a:pt x="56" y="72"/>
                  <a:pt x="56" y="72"/>
                  <a:pt x="56" y="72"/>
                </a:cubicBezTo>
                <a:cubicBezTo>
                  <a:pt x="56" y="42"/>
                  <a:pt x="56" y="42"/>
                  <a:pt x="56" y="42"/>
                </a:cubicBezTo>
                <a:cubicBezTo>
                  <a:pt x="100" y="12"/>
                  <a:pt x="100" y="12"/>
                  <a:pt x="100" y="12"/>
                </a:cubicBezTo>
                <a:lnTo>
                  <a:pt x="100" y="133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5" name="Freeform 136"/>
          <p:cNvSpPr>
            <a:spLocks/>
          </p:cNvSpPr>
          <p:nvPr/>
        </p:nvSpPr>
        <p:spPr bwMode="auto">
          <a:xfrm>
            <a:off x="6742113" y="2078038"/>
            <a:ext cx="3175" cy="6350"/>
          </a:xfrm>
          <a:custGeom>
            <a:avLst/>
            <a:gdLst>
              <a:gd name="T0" fmla="*/ 0 w 2"/>
              <a:gd name="T1" fmla="*/ 4 h 4"/>
              <a:gd name="T2" fmla="*/ 0 w 2"/>
              <a:gd name="T3" fmla="*/ 2 h 4"/>
              <a:gd name="T4" fmla="*/ 2 w 2"/>
              <a:gd name="T5" fmla="*/ 0 h 4"/>
              <a:gd name="T6" fmla="*/ 0 w 2"/>
              <a:gd name="T7" fmla="*/ 4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" h="4">
                <a:moveTo>
                  <a:pt x="0" y="4"/>
                </a:moveTo>
                <a:lnTo>
                  <a:pt x="0" y="2"/>
                </a:lnTo>
                <a:lnTo>
                  <a:pt x="2" y="0"/>
                </a:lnTo>
                <a:lnTo>
                  <a:pt x="0" y="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6" name="Freeform 137"/>
          <p:cNvSpPr>
            <a:spLocks/>
          </p:cNvSpPr>
          <p:nvPr/>
        </p:nvSpPr>
        <p:spPr bwMode="auto">
          <a:xfrm>
            <a:off x="6735763" y="2078038"/>
            <a:ext cx="44450" cy="112713"/>
          </a:xfrm>
          <a:custGeom>
            <a:avLst/>
            <a:gdLst>
              <a:gd name="T0" fmla="*/ 6 w 15"/>
              <a:gd name="T1" fmla="*/ 1 h 37"/>
              <a:gd name="T2" fmla="*/ 5 w 15"/>
              <a:gd name="T3" fmla="*/ 1 h 37"/>
              <a:gd name="T4" fmla="*/ 5 w 15"/>
              <a:gd name="T5" fmla="*/ 1 h 37"/>
              <a:gd name="T6" fmla="*/ 3 w 15"/>
              <a:gd name="T7" fmla="*/ 0 h 37"/>
              <a:gd name="T8" fmla="*/ 2 w 15"/>
              <a:gd name="T9" fmla="*/ 1 h 37"/>
              <a:gd name="T10" fmla="*/ 1 w 15"/>
              <a:gd name="T11" fmla="*/ 4 h 37"/>
              <a:gd name="T12" fmla="*/ 3 w 15"/>
              <a:gd name="T13" fmla="*/ 5 h 37"/>
              <a:gd name="T14" fmla="*/ 4 w 15"/>
              <a:gd name="T15" fmla="*/ 5 h 37"/>
              <a:gd name="T16" fmla="*/ 4 w 15"/>
              <a:gd name="T17" fmla="*/ 5 h 37"/>
              <a:gd name="T18" fmla="*/ 11 w 15"/>
              <a:gd name="T19" fmla="*/ 18 h 37"/>
              <a:gd name="T20" fmla="*/ 4 w 15"/>
              <a:gd name="T21" fmla="*/ 32 h 37"/>
              <a:gd name="T22" fmla="*/ 4 w 15"/>
              <a:gd name="T23" fmla="*/ 32 h 37"/>
              <a:gd name="T24" fmla="*/ 2 w 15"/>
              <a:gd name="T25" fmla="*/ 33 h 37"/>
              <a:gd name="T26" fmla="*/ 1 w 15"/>
              <a:gd name="T27" fmla="*/ 33 h 37"/>
              <a:gd name="T28" fmla="*/ 0 w 15"/>
              <a:gd name="T29" fmla="*/ 36 h 37"/>
              <a:gd name="T30" fmla="*/ 2 w 15"/>
              <a:gd name="T31" fmla="*/ 37 h 37"/>
              <a:gd name="T32" fmla="*/ 3 w 15"/>
              <a:gd name="T33" fmla="*/ 37 h 37"/>
              <a:gd name="T34" fmla="*/ 4 w 15"/>
              <a:gd name="T35" fmla="*/ 36 h 37"/>
              <a:gd name="T36" fmla="*/ 6 w 15"/>
              <a:gd name="T37" fmla="*/ 35 h 37"/>
              <a:gd name="T38" fmla="*/ 6 w 15"/>
              <a:gd name="T39" fmla="*/ 35 h 37"/>
              <a:gd name="T40" fmla="*/ 15 w 15"/>
              <a:gd name="T41" fmla="*/ 18 h 37"/>
              <a:gd name="T42" fmla="*/ 6 w 15"/>
              <a:gd name="T43" fmla="*/ 1 h 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5" h="37">
                <a:moveTo>
                  <a:pt x="6" y="1"/>
                </a:moveTo>
                <a:cubicBezTo>
                  <a:pt x="5" y="1"/>
                  <a:pt x="5" y="1"/>
                  <a:pt x="5" y="1"/>
                </a:cubicBezTo>
                <a:cubicBezTo>
                  <a:pt x="5" y="1"/>
                  <a:pt x="5" y="1"/>
                  <a:pt x="5" y="1"/>
                </a:cubicBezTo>
                <a:cubicBezTo>
                  <a:pt x="4" y="1"/>
                  <a:pt x="4" y="0"/>
                  <a:pt x="3" y="0"/>
                </a:cubicBezTo>
                <a:cubicBezTo>
                  <a:pt x="2" y="1"/>
                  <a:pt x="2" y="1"/>
                  <a:pt x="2" y="1"/>
                </a:cubicBezTo>
                <a:cubicBezTo>
                  <a:pt x="1" y="4"/>
                  <a:pt x="1" y="4"/>
                  <a:pt x="1" y="4"/>
                </a:cubicBezTo>
                <a:cubicBezTo>
                  <a:pt x="2" y="4"/>
                  <a:pt x="2" y="4"/>
                  <a:pt x="3" y="5"/>
                </a:cubicBezTo>
                <a:cubicBezTo>
                  <a:pt x="4" y="5"/>
                  <a:pt x="4" y="5"/>
                  <a:pt x="4" y="5"/>
                </a:cubicBezTo>
                <a:cubicBezTo>
                  <a:pt x="4" y="5"/>
                  <a:pt x="4" y="5"/>
                  <a:pt x="4" y="5"/>
                </a:cubicBezTo>
                <a:cubicBezTo>
                  <a:pt x="8" y="9"/>
                  <a:pt x="11" y="13"/>
                  <a:pt x="11" y="18"/>
                </a:cubicBezTo>
                <a:cubicBezTo>
                  <a:pt x="11" y="24"/>
                  <a:pt x="8" y="29"/>
                  <a:pt x="4" y="32"/>
                </a:cubicBezTo>
                <a:cubicBezTo>
                  <a:pt x="4" y="32"/>
                  <a:pt x="4" y="32"/>
                  <a:pt x="4" y="32"/>
                </a:cubicBezTo>
                <a:cubicBezTo>
                  <a:pt x="3" y="32"/>
                  <a:pt x="3" y="32"/>
                  <a:pt x="2" y="33"/>
                </a:cubicBezTo>
                <a:cubicBezTo>
                  <a:pt x="1" y="33"/>
                  <a:pt x="1" y="33"/>
                  <a:pt x="1" y="33"/>
                </a:cubicBezTo>
                <a:cubicBezTo>
                  <a:pt x="0" y="33"/>
                  <a:pt x="0" y="35"/>
                  <a:pt x="0" y="36"/>
                </a:cubicBezTo>
                <a:cubicBezTo>
                  <a:pt x="1" y="36"/>
                  <a:pt x="1" y="37"/>
                  <a:pt x="2" y="37"/>
                </a:cubicBezTo>
                <a:cubicBezTo>
                  <a:pt x="2" y="37"/>
                  <a:pt x="3" y="37"/>
                  <a:pt x="3" y="37"/>
                </a:cubicBezTo>
                <a:cubicBezTo>
                  <a:pt x="4" y="36"/>
                  <a:pt x="4" y="36"/>
                  <a:pt x="4" y="36"/>
                </a:cubicBezTo>
                <a:cubicBezTo>
                  <a:pt x="4" y="36"/>
                  <a:pt x="5" y="36"/>
                  <a:pt x="6" y="35"/>
                </a:cubicBezTo>
                <a:cubicBezTo>
                  <a:pt x="6" y="35"/>
                  <a:pt x="6" y="35"/>
                  <a:pt x="6" y="35"/>
                </a:cubicBezTo>
                <a:cubicBezTo>
                  <a:pt x="12" y="31"/>
                  <a:pt x="15" y="25"/>
                  <a:pt x="15" y="18"/>
                </a:cubicBezTo>
                <a:cubicBezTo>
                  <a:pt x="15" y="11"/>
                  <a:pt x="11" y="5"/>
                  <a:pt x="6" y="1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7" name="Freeform 138"/>
          <p:cNvSpPr>
            <a:spLocks noEditPoints="1"/>
          </p:cNvSpPr>
          <p:nvPr/>
        </p:nvSpPr>
        <p:spPr bwMode="auto">
          <a:xfrm>
            <a:off x="6261101" y="2759076"/>
            <a:ext cx="555625" cy="495300"/>
          </a:xfrm>
          <a:custGeom>
            <a:avLst/>
            <a:gdLst>
              <a:gd name="T0" fmla="*/ 148 w 184"/>
              <a:gd name="T1" fmla="*/ 0 h 164"/>
              <a:gd name="T2" fmla="*/ 144 w 184"/>
              <a:gd name="T3" fmla="*/ 4 h 164"/>
              <a:gd name="T4" fmla="*/ 148 w 184"/>
              <a:gd name="T5" fmla="*/ 8 h 164"/>
              <a:gd name="T6" fmla="*/ 176 w 184"/>
              <a:gd name="T7" fmla="*/ 8 h 164"/>
              <a:gd name="T8" fmla="*/ 176 w 184"/>
              <a:gd name="T9" fmla="*/ 56 h 164"/>
              <a:gd name="T10" fmla="*/ 8 w 184"/>
              <a:gd name="T11" fmla="*/ 56 h 164"/>
              <a:gd name="T12" fmla="*/ 8 w 184"/>
              <a:gd name="T13" fmla="*/ 8 h 164"/>
              <a:gd name="T14" fmla="*/ 36 w 184"/>
              <a:gd name="T15" fmla="*/ 8 h 164"/>
              <a:gd name="T16" fmla="*/ 40 w 184"/>
              <a:gd name="T17" fmla="*/ 4 h 164"/>
              <a:gd name="T18" fmla="*/ 36 w 184"/>
              <a:gd name="T19" fmla="*/ 0 h 164"/>
              <a:gd name="T20" fmla="*/ 0 w 184"/>
              <a:gd name="T21" fmla="*/ 0 h 164"/>
              <a:gd name="T22" fmla="*/ 0 w 184"/>
              <a:gd name="T23" fmla="*/ 164 h 164"/>
              <a:gd name="T24" fmla="*/ 184 w 184"/>
              <a:gd name="T25" fmla="*/ 164 h 164"/>
              <a:gd name="T26" fmla="*/ 184 w 184"/>
              <a:gd name="T27" fmla="*/ 0 h 164"/>
              <a:gd name="T28" fmla="*/ 148 w 184"/>
              <a:gd name="T29" fmla="*/ 0 h 164"/>
              <a:gd name="T30" fmla="*/ 176 w 184"/>
              <a:gd name="T31" fmla="*/ 60 h 164"/>
              <a:gd name="T32" fmla="*/ 176 w 184"/>
              <a:gd name="T33" fmla="*/ 64 h 164"/>
              <a:gd name="T34" fmla="*/ 8 w 184"/>
              <a:gd name="T35" fmla="*/ 64 h 164"/>
              <a:gd name="T36" fmla="*/ 8 w 184"/>
              <a:gd name="T37" fmla="*/ 60 h 164"/>
              <a:gd name="T38" fmla="*/ 176 w 184"/>
              <a:gd name="T39" fmla="*/ 60 h 164"/>
              <a:gd name="T40" fmla="*/ 8 w 184"/>
              <a:gd name="T41" fmla="*/ 156 h 164"/>
              <a:gd name="T42" fmla="*/ 8 w 184"/>
              <a:gd name="T43" fmla="*/ 68 h 164"/>
              <a:gd name="T44" fmla="*/ 176 w 184"/>
              <a:gd name="T45" fmla="*/ 68 h 164"/>
              <a:gd name="T46" fmla="*/ 176 w 184"/>
              <a:gd name="T47" fmla="*/ 156 h 164"/>
              <a:gd name="T48" fmla="*/ 8 w 184"/>
              <a:gd name="T49" fmla="*/ 156 h 1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184" h="164">
                <a:moveTo>
                  <a:pt x="148" y="0"/>
                </a:moveTo>
                <a:cubicBezTo>
                  <a:pt x="146" y="0"/>
                  <a:pt x="144" y="2"/>
                  <a:pt x="144" y="4"/>
                </a:cubicBezTo>
                <a:cubicBezTo>
                  <a:pt x="144" y="6"/>
                  <a:pt x="146" y="8"/>
                  <a:pt x="148" y="8"/>
                </a:cubicBezTo>
                <a:cubicBezTo>
                  <a:pt x="176" y="8"/>
                  <a:pt x="176" y="8"/>
                  <a:pt x="176" y="8"/>
                </a:cubicBezTo>
                <a:cubicBezTo>
                  <a:pt x="176" y="56"/>
                  <a:pt x="176" y="56"/>
                  <a:pt x="176" y="56"/>
                </a:cubicBezTo>
                <a:cubicBezTo>
                  <a:pt x="8" y="56"/>
                  <a:pt x="8" y="56"/>
                  <a:pt x="8" y="56"/>
                </a:cubicBezTo>
                <a:cubicBezTo>
                  <a:pt x="8" y="8"/>
                  <a:pt x="8" y="8"/>
                  <a:pt x="8" y="8"/>
                </a:cubicBezTo>
                <a:cubicBezTo>
                  <a:pt x="36" y="8"/>
                  <a:pt x="36" y="8"/>
                  <a:pt x="36" y="8"/>
                </a:cubicBezTo>
                <a:cubicBezTo>
                  <a:pt x="38" y="8"/>
                  <a:pt x="40" y="6"/>
                  <a:pt x="40" y="4"/>
                </a:cubicBezTo>
                <a:cubicBezTo>
                  <a:pt x="40" y="2"/>
                  <a:pt x="38" y="0"/>
                  <a:pt x="36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4"/>
                  <a:pt x="0" y="164"/>
                  <a:pt x="0" y="164"/>
                </a:cubicBezTo>
                <a:cubicBezTo>
                  <a:pt x="184" y="164"/>
                  <a:pt x="184" y="164"/>
                  <a:pt x="184" y="164"/>
                </a:cubicBezTo>
                <a:cubicBezTo>
                  <a:pt x="184" y="0"/>
                  <a:pt x="184" y="0"/>
                  <a:pt x="184" y="0"/>
                </a:cubicBezTo>
                <a:lnTo>
                  <a:pt x="148" y="0"/>
                </a:lnTo>
                <a:close/>
                <a:moveTo>
                  <a:pt x="176" y="60"/>
                </a:moveTo>
                <a:cubicBezTo>
                  <a:pt x="176" y="64"/>
                  <a:pt x="176" y="64"/>
                  <a:pt x="176" y="64"/>
                </a:cubicBezTo>
                <a:cubicBezTo>
                  <a:pt x="8" y="64"/>
                  <a:pt x="8" y="64"/>
                  <a:pt x="8" y="64"/>
                </a:cubicBezTo>
                <a:cubicBezTo>
                  <a:pt x="8" y="60"/>
                  <a:pt x="8" y="60"/>
                  <a:pt x="8" y="60"/>
                </a:cubicBezTo>
                <a:lnTo>
                  <a:pt x="176" y="60"/>
                </a:lnTo>
                <a:close/>
                <a:moveTo>
                  <a:pt x="8" y="156"/>
                </a:moveTo>
                <a:cubicBezTo>
                  <a:pt x="8" y="68"/>
                  <a:pt x="8" y="68"/>
                  <a:pt x="8" y="68"/>
                </a:cubicBezTo>
                <a:cubicBezTo>
                  <a:pt x="176" y="68"/>
                  <a:pt x="176" y="68"/>
                  <a:pt x="176" y="68"/>
                </a:cubicBezTo>
                <a:cubicBezTo>
                  <a:pt x="176" y="156"/>
                  <a:pt x="176" y="156"/>
                  <a:pt x="176" y="156"/>
                </a:cubicBezTo>
                <a:lnTo>
                  <a:pt x="8" y="156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8" name="Freeform 139"/>
          <p:cNvSpPr>
            <a:spLocks/>
          </p:cNvSpPr>
          <p:nvPr/>
        </p:nvSpPr>
        <p:spPr bwMode="auto">
          <a:xfrm>
            <a:off x="6491288" y="2759076"/>
            <a:ext cx="96838" cy="23813"/>
          </a:xfrm>
          <a:custGeom>
            <a:avLst/>
            <a:gdLst>
              <a:gd name="T0" fmla="*/ 4 w 32"/>
              <a:gd name="T1" fmla="*/ 8 h 8"/>
              <a:gd name="T2" fmla="*/ 28 w 32"/>
              <a:gd name="T3" fmla="*/ 8 h 8"/>
              <a:gd name="T4" fmla="*/ 32 w 32"/>
              <a:gd name="T5" fmla="*/ 4 h 8"/>
              <a:gd name="T6" fmla="*/ 28 w 32"/>
              <a:gd name="T7" fmla="*/ 0 h 8"/>
              <a:gd name="T8" fmla="*/ 4 w 32"/>
              <a:gd name="T9" fmla="*/ 0 h 8"/>
              <a:gd name="T10" fmla="*/ 0 w 32"/>
              <a:gd name="T11" fmla="*/ 4 h 8"/>
              <a:gd name="T12" fmla="*/ 4 w 32"/>
              <a:gd name="T13" fmla="*/ 8 h 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2" h="8">
                <a:moveTo>
                  <a:pt x="4" y="8"/>
                </a:moveTo>
                <a:cubicBezTo>
                  <a:pt x="28" y="8"/>
                  <a:pt x="28" y="8"/>
                  <a:pt x="28" y="8"/>
                </a:cubicBezTo>
                <a:cubicBezTo>
                  <a:pt x="30" y="8"/>
                  <a:pt x="32" y="6"/>
                  <a:pt x="32" y="4"/>
                </a:cubicBezTo>
                <a:cubicBezTo>
                  <a:pt x="32" y="2"/>
                  <a:pt x="30" y="0"/>
                  <a:pt x="28" y="0"/>
                </a:cubicBezTo>
                <a:cubicBezTo>
                  <a:pt x="4" y="0"/>
                  <a:pt x="4" y="0"/>
                  <a:pt x="4" y="0"/>
                </a:cubicBezTo>
                <a:cubicBezTo>
                  <a:pt x="2" y="0"/>
                  <a:pt x="0" y="2"/>
                  <a:pt x="0" y="4"/>
                </a:cubicBezTo>
                <a:cubicBezTo>
                  <a:pt x="0" y="6"/>
                  <a:pt x="2" y="8"/>
                  <a:pt x="4" y="8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9" name="Freeform 140"/>
          <p:cNvSpPr>
            <a:spLocks noEditPoints="1"/>
          </p:cNvSpPr>
          <p:nvPr/>
        </p:nvSpPr>
        <p:spPr bwMode="auto">
          <a:xfrm>
            <a:off x="6394451" y="2697163"/>
            <a:ext cx="84138" cy="157163"/>
          </a:xfrm>
          <a:custGeom>
            <a:avLst/>
            <a:gdLst>
              <a:gd name="T0" fmla="*/ 14 w 28"/>
              <a:gd name="T1" fmla="*/ 52 h 52"/>
              <a:gd name="T2" fmla="*/ 15 w 28"/>
              <a:gd name="T3" fmla="*/ 52 h 52"/>
              <a:gd name="T4" fmla="*/ 28 w 28"/>
              <a:gd name="T5" fmla="*/ 37 h 52"/>
              <a:gd name="T6" fmla="*/ 28 w 28"/>
              <a:gd name="T7" fmla="*/ 15 h 52"/>
              <a:gd name="T8" fmla="*/ 15 w 28"/>
              <a:gd name="T9" fmla="*/ 0 h 52"/>
              <a:gd name="T10" fmla="*/ 14 w 28"/>
              <a:gd name="T11" fmla="*/ 0 h 52"/>
              <a:gd name="T12" fmla="*/ 0 w 28"/>
              <a:gd name="T13" fmla="*/ 15 h 52"/>
              <a:gd name="T14" fmla="*/ 0 w 28"/>
              <a:gd name="T15" fmla="*/ 37 h 52"/>
              <a:gd name="T16" fmla="*/ 14 w 28"/>
              <a:gd name="T17" fmla="*/ 52 h 52"/>
              <a:gd name="T18" fmla="*/ 8 w 28"/>
              <a:gd name="T19" fmla="*/ 15 h 52"/>
              <a:gd name="T20" fmla="*/ 14 w 28"/>
              <a:gd name="T21" fmla="*/ 8 h 52"/>
              <a:gd name="T22" fmla="*/ 15 w 28"/>
              <a:gd name="T23" fmla="*/ 8 h 52"/>
              <a:gd name="T24" fmla="*/ 20 w 28"/>
              <a:gd name="T25" fmla="*/ 15 h 52"/>
              <a:gd name="T26" fmla="*/ 20 w 28"/>
              <a:gd name="T27" fmla="*/ 37 h 52"/>
              <a:gd name="T28" fmla="*/ 15 w 28"/>
              <a:gd name="T29" fmla="*/ 44 h 52"/>
              <a:gd name="T30" fmla="*/ 14 w 28"/>
              <a:gd name="T31" fmla="*/ 44 h 52"/>
              <a:gd name="T32" fmla="*/ 8 w 28"/>
              <a:gd name="T33" fmla="*/ 37 h 52"/>
              <a:gd name="T34" fmla="*/ 8 w 28"/>
              <a:gd name="T35" fmla="*/ 15 h 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8" h="52">
                <a:moveTo>
                  <a:pt x="14" y="52"/>
                </a:moveTo>
                <a:cubicBezTo>
                  <a:pt x="15" y="52"/>
                  <a:pt x="15" y="52"/>
                  <a:pt x="15" y="52"/>
                </a:cubicBezTo>
                <a:cubicBezTo>
                  <a:pt x="22" y="52"/>
                  <a:pt x="28" y="45"/>
                  <a:pt x="28" y="37"/>
                </a:cubicBezTo>
                <a:cubicBezTo>
                  <a:pt x="28" y="15"/>
                  <a:pt x="28" y="15"/>
                  <a:pt x="28" y="15"/>
                </a:cubicBezTo>
                <a:cubicBezTo>
                  <a:pt x="28" y="7"/>
                  <a:pt x="22" y="0"/>
                  <a:pt x="15" y="0"/>
                </a:cubicBezTo>
                <a:cubicBezTo>
                  <a:pt x="14" y="0"/>
                  <a:pt x="14" y="0"/>
                  <a:pt x="14" y="0"/>
                </a:cubicBezTo>
                <a:cubicBezTo>
                  <a:pt x="6" y="0"/>
                  <a:pt x="0" y="7"/>
                  <a:pt x="0" y="15"/>
                </a:cubicBezTo>
                <a:cubicBezTo>
                  <a:pt x="0" y="37"/>
                  <a:pt x="0" y="37"/>
                  <a:pt x="0" y="37"/>
                </a:cubicBezTo>
                <a:cubicBezTo>
                  <a:pt x="0" y="45"/>
                  <a:pt x="6" y="52"/>
                  <a:pt x="14" y="52"/>
                </a:cubicBezTo>
                <a:close/>
                <a:moveTo>
                  <a:pt x="8" y="15"/>
                </a:moveTo>
                <a:cubicBezTo>
                  <a:pt x="8" y="11"/>
                  <a:pt x="11" y="8"/>
                  <a:pt x="14" y="8"/>
                </a:cubicBezTo>
                <a:cubicBezTo>
                  <a:pt x="15" y="8"/>
                  <a:pt x="15" y="8"/>
                  <a:pt x="15" y="8"/>
                </a:cubicBezTo>
                <a:cubicBezTo>
                  <a:pt x="18" y="8"/>
                  <a:pt x="20" y="11"/>
                  <a:pt x="20" y="15"/>
                </a:cubicBezTo>
                <a:cubicBezTo>
                  <a:pt x="20" y="37"/>
                  <a:pt x="20" y="37"/>
                  <a:pt x="20" y="37"/>
                </a:cubicBezTo>
                <a:cubicBezTo>
                  <a:pt x="20" y="41"/>
                  <a:pt x="18" y="44"/>
                  <a:pt x="15" y="44"/>
                </a:cubicBezTo>
                <a:cubicBezTo>
                  <a:pt x="14" y="44"/>
                  <a:pt x="14" y="44"/>
                  <a:pt x="14" y="44"/>
                </a:cubicBezTo>
                <a:cubicBezTo>
                  <a:pt x="11" y="44"/>
                  <a:pt x="8" y="41"/>
                  <a:pt x="8" y="37"/>
                </a:cubicBezTo>
                <a:lnTo>
                  <a:pt x="8" y="15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0" name="Freeform 141"/>
          <p:cNvSpPr>
            <a:spLocks noEditPoints="1"/>
          </p:cNvSpPr>
          <p:nvPr/>
        </p:nvSpPr>
        <p:spPr bwMode="auto">
          <a:xfrm>
            <a:off x="6599238" y="2697163"/>
            <a:ext cx="84138" cy="157163"/>
          </a:xfrm>
          <a:custGeom>
            <a:avLst/>
            <a:gdLst>
              <a:gd name="T0" fmla="*/ 14 w 28"/>
              <a:gd name="T1" fmla="*/ 52 h 52"/>
              <a:gd name="T2" fmla="*/ 15 w 28"/>
              <a:gd name="T3" fmla="*/ 52 h 52"/>
              <a:gd name="T4" fmla="*/ 28 w 28"/>
              <a:gd name="T5" fmla="*/ 37 h 52"/>
              <a:gd name="T6" fmla="*/ 28 w 28"/>
              <a:gd name="T7" fmla="*/ 15 h 52"/>
              <a:gd name="T8" fmla="*/ 15 w 28"/>
              <a:gd name="T9" fmla="*/ 0 h 52"/>
              <a:gd name="T10" fmla="*/ 14 w 28"/>
              <a:gd name="T11" fmla="*/ 0 h 52"/>
              <a:gd name="T12" fmla="*/ 0 w 28"/>
              <a:gd name="T13" fmla="*/ 15 h 52"/>
              <a:gd name="T14" fmla="*/ 0 w 28"/>
              <a:gd name="T15" fmla="*/ 37 h 52"/>
              <a:gd name="T16" fmla="*/ 14 w 28"/>
              <a:gd name="T17" fmla="*/ 52 h 52"/>
              <a:gd name="T18" fmla="*/ 8 w 28"/>
              <a:gd name="T19" fmla="*/ 15 h 52"/>
              <a:gd name="T20" fmla="*/ 14 w 28"/>
              <a:gd name="T21" fmla="*/ 8 h 52"/>
              <a:gd name="T22" fmla="*/ 15 w 28"/>
              <a:gd name="T23" fmla="*/ 8 h 52"/>
              <a:gd name="T24" fmla="*/ 20 w 28"/>
              <a:gd name="T25" fmla="*/ 15 h 52"/>
              <a:gd name="T26" fmla="*/ 20 w 28"/>
              <a:gd name="T27" fmla="*/ 37 h 52"/>
              <a:gd name="T28" fmla="*/ 15 w 28"/>
              <a:gd name="T29" fmla="*/ 44 h 52"/>
              <a:gd name="T30" fmla="*/ 14 w 28"/>
              <a:gd name="T31" fmla="*/ 44 h 52"/>
              <a:gd name="T32" fmla="*/ 8 w 28"/>
              <a:gd name="T33" fmla="*/ 37 h 52"/>
              <a:gd name="T34" fmla="*/ 8 w 28"/>
              <a:gd name="T35" fmla="*/ 15 h 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8" h="52">
                <a:moveTo>
                  <a:pt x="14" y="52"/>
                </a:moveTo>
                <a:cubicBezTo>
                  <a:pt x="15" y="52"/>
                  <a:pt x="15" y="52"/>
                  <a:pt x="15" y="52"/>
                </a:cubicBezTo>
                <a:cubicBezTo>
                  <a:pt x="22" y="52"/>
                  <a:pt x="28" y="45"/>
                  <a:pt x="28" y="37"/>
                </a:cubicBezTo>
                <a:cubicBezTo>
                  <a:pt x="28" y="15"/>
                  <a:pt x="28" y="15"/>
                  <a:pt x="28" y="15"/>
                </a:cubicBezTo>
                <a:cubicBezTo>
                  <a:pt x="28" y="7"/>
                  <a:pt x="22" y="0"/>
                  <a:pt x="15" y="0"/>
                </a:cubicBezTo>
                <a:cubicBezTo>
                  <a:pt x="14" y="0"/>
                  <a:pt x="14" y="0"/>
                  <a:pt x="14" y="0"/>
                </a:cubicBezTo>
                <a:cubicBezTo>
                  <a:pt x="6" y="0"/>
                  <a:pt x="0" y="7"/>
                  <a:pt x="0" y="15"/>
                </a:cubicBezTo>
                <a:cubicBezTo>
                  <a:pt x="0" y="37"/>
                  <a:pt x="0" y="37"/>
                  <a:pt x="0" y="37"/>
                </a:cubicBezTo>
                <a:cubicBezTo>
                  <a:pt x="0" y="45"/>
                  <a:pt x="6" y="52"/>
                  <a:pt x="14" y="52"/>
                </a:cubicBezTo>
                <a:close/>
                <a:moveTo>
                  <a:pt x="8" y="15"/>
                </a:moveTo>
                <a:cubicBezTo>
                  <a:pt x="8" y="11"/>
                  <a:pt x="11" y="8"/>
                  <a:pt x="14" y="8"/>
                </a:cubicBezTo>
                <a:cubicBezTo>
                  <a:pt x="15" y="8"/>
                  <a:pt x="15" y="8"/>
                  <a:pt x="15" y="8"/>
                </a:cubicBezTo>
                <a:cubicBezTo>
                  <a:pt x="18" y="8"/>
                  <a:pt x="20" y="11"/>
                  <a:pt x="20" y="15"/>
                </a:cubicBezTo>
                <a:cubicBezTo>
                  <a:pt x="20" y="37"/>
                  <a:pt x="20" y="37"/>
                  <a:pt x="20" y="37"/>
                </a:cubicBezTo>
                <a:cubicBezTo>
                  <a:pt x="20" y="41"/>
                  <a:pt x="18" y="44"/>
                  <a:pt x="15" y="44"/>
                </a:cubicBezTo>
                <a:cubicBezTo>
                  <a:pt x="14" y="44"/>
                  <a:pt x="14" y="44"/>
                  <a:pt x="14" y="44"/>
                </a:cubicBezTo>
                <a:cubicBezTo>
                  <a:pt x="11" y="44"/>
                  <a:pt x="8" y="41"/>
                  <a:pt x="8" y="37"/>
                </a:cubicBezTo>
                <a:lnTo>
                  <a:pt x="8" y="15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1" name="Freeform 142"/>
          <p:cNvSpPr>
            <a:spLocks/>
          </p:cNvSpPr>
          <p:nvPr/>
        </p:nvSpPr>
        <p:spPr bwMode="auto">
          <a:xfrm>
            <a:off x="6427788" y="3008313"/>
            <a:ext cx="101600" cy="160338"/>
          </a:xfrm>
          <a:custGeom>
            <a:avLst/>
            <a:gdLst>
              <a:gd name="T0" fmla="*/ 7 w 34"/>
              <a:gd name="T1" fmla="*/ 49 h 53"/>
              <a:gd name="T2" fmla="*/ 15 w 34"/>
              <a:gd name="T3" fmla="*/ 38 h 53"/>
              <a:gd name="T4" fmla="*/ 22 w 34"/>
              <a:gd name="T5" fmla="*/ 32 h 53"/>
              <a:gd name="T6" fmla="*/ 33 w 34"/>
              <a:gd name="T7" fmla="*/ 14 h 53"/>
              <a:gd name="T8" fmla="*/ 17 w 34"/>
              <a:gd name="T9" fmla="*/ 0 h 53"/>
              <a:gd name="T10" fmla="*/ 1 w 34"/>
              <a:gd name="T11" fmla="*/ 11 h 53"/>
              <a:gd name="T12" fmla="*/ 6 w 34"/>
              <a:gd name="T13" fmla="*/ 13 h 53"/>
              <a:gd name="T14" fmla="*/ 17 w 34"/>
              <a:gd name="T15" fmla="*/ 5 h 53"/>
              <a:gd name="T16" fmla="*/ 26 w 34"/>
              <a:gd name="T17" fmla="*/ 14 h 53"/>
              <a:gd name="T18" fmla="*/ 19 w 34"/>
              <a:gd name="T19" fmla="*/ 27 h 53"/>
              <a:gd name="T20" fmla="*/ 11 w 34"/>
              <a:gd name="T21" fmla="*/ 34 h 53"/>
              <a:gd name="T22" fmla="*/ 0 w 34"/>
              <a:gd name="T23" fmla="*/ 49 h 53"/>
              <a:gd name="T24" fmla="*/ 3 w 34"/>
              <a:gd name="T25" fmla="*/ 53 h 53"/>
              <a:gd name="T26" fmla="*/ 30 w 34"/>
              <a:gd name="T27" fmla="*/ 53 h 53"/>
              <a:gd name="T28" fmla="*/ 34 w 34"/>
              <a:gd name="T29" fmla="*/ 51 h 53"/>
              <a:gd name="T30" fmla="*/ 34 w 34"/>
              <a:gd name="T31" fmla="*/ 49 h 53"/>
              <a:gd name="T32" fmla="*/ 17 w 34"/>
              <a:gd name="T33" fmla="*/ 49 h 53"/>
              <a:gd name="T34" fmla="*/ 7 w 34"/>
              <a:gd name="T35" fmla="*/ 49 h 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34" h="53">
                <a:moveTo>
                  <a:pt x="7" y="49"/>
                </a:moveTo>
                <a:cubicBezTo>
                  <a:pt x="7" y="47"/>
                  <a:pt x="10" y="43"/>
                  <a:pt x="15" y="38"/>
                </a:cubicBezTo>
                <a:cubicBezTo>
                  <a:pt x="22" y="32"/>
                  <a:pt x="22" y="32"/>
                  <a:pt x="22" y="32"/>
                </a:cubicBezTo>
                <a:cubicBezTo>
                  <a:pt x="27" y="28"/>
                  <a:pt x="33" y="23"/>
                  <a:pt x="33" y="14"/>
                </a:cubicBezTo>
                <a:cubicBezTo>
                  <a:pt x="33" y="6"/>
                  <a:pt x="27" y="0"/>
                  <a:pt x="17" y="0"/>
                </a:cubicBezTo>
                <a:cubicBezTo>
                  <a:pt x="9" y="0"/>
                  <a:pt x="3" y="5"/>
                  <a:pt x="1" y="11"/>
                </a:cubicBezTo>
                <a:cubicBezTo>
                  <a:pt x="2" y="12"/>
                  <a:pt x="4" y="13"/>
                  <a:pt x="6" y="13"/>
                </a:cubicBezTo>
                <a:cubicBezTo>
                  <a:pt x="8" y="8"/>
                  <a:pt x="12" y="5"/>
                  <a:pt x="17" y="5"/>
                </a:cubicBezTo>
                <a:cubicBezTo>
                  <a:pt x="22" y="5"/>
                  <a:pt x="26" y="8"/>
                  <a:pt x="26" y="14"/>
                </a:cubicBezTo>
                <a:cubicBezTo>
                  <a:pt x="26" y="20"/>
                  <a:pt x="23" y="23"/>
                  <a:pt x="19" y="27"/>
                </a:cubicBezTo>
                <a:cubicBezTo>
                  <a:pt x="11" y="34"/>
                  <a:pt x="11" y="34"/>
                  <a:pt x="11" y="34"/>
                </a:cubicBezTo>
                <a:cubicBezTo>
                  <a:pt x="6" y="39"/>
                  <a:pt x="0" y="44"/>
                  <a:pt x="0" y="49"/>
                </a:cubicBezTo>
                <a:cubicBezTo>
                  <a:pt x="0" y="51"/>
                  <a:pt x="2" y="53"/>
                  <a:pt x="3" y="53"/>
                </a:cubicBezTo>
                <a:cubicBezTo>
                  <a:pt x="30" y="53"/>
                  <a:pt x="30" y="53"/>
                  <a:pt x="30" y="53"/>
                </a:cubicBezTo>
                <a:cubicBezTo>
                  <a:pt x="32" y="53"/>
                  <a:pt x="34" y="53"/>
                  <a:pt x="34" y="51"/>
                </a:cubicBezTo>
                <a:cubicBezTo>
                  <a:pt x="34" y="50"/>
                  <a:pt x="34" y="49"/>
                  <a:pt x="34" y="49"/>
                </a:cubicBezTo>
                <a:cubicBezTo>
                  <a:pt x="17" y="49"/>
                  <a:pt x="17" y="49"/>
                  <a:pt x="17" y="49"/>
                </a:cubicBezTo>
                <a:cubicBezTo>
                  <a:pt x="14" y="49"/>
                  <a:pt x="10" y="49"/>
                  <a:pt x="7" y="49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2" name="Freeform 143"/>
          <p:cNvSpPr>
            <a:spLocks/>
          </p:cNvSpPr>
          <p:nvPr/>
        </p:nvSpPr>
        <p:spPr bwMode="auto">
          <a:xfrm>
            <a:off x="6559551" y="3011488"/>
            <a:ext cx="103188" cy="163513"/>
          </a:xfrm>
          <a:custGeom>
            <a:avLst/>
            <a:gdLst>
              <a:gd name="T0" fmla="*/ 18 w 34"/>
              <a:gd name="T1" fmla="*/ 20 h 54"/>
              <a:gd name="T2" fmla="*/ 17 w 34"/>
              <a:gd name="T3" fmla="*/ 20 h 54"/>
              <a:gd name="T4" fmla="*/ 20 w 34"/>
              <a:gd name="T5" fmla="*/ 17 h 54"/>
              <a:gd name="T6" fmla="*/ 30 w 34"/>
              <a:gd name="T7" fmla="*/ 7 h 54"/>
              <a:gd name="T8" fmla="*/ 32 w 34"/>
              <a:gd name="T9" fmla="*/ 4 h 54"/>
              <a:gd name="T10" fmla="*/ 30 w 34"/>
              <a:gd name="T11" fmla="*/ 0 h 54"/>
              <a:gd name="T12" fmla="*/ 2 w 34"/>
              <a:gd name="T13" fmla="*/ 0 h 54"/>
              <a:gd name="T14" fmla="*/ 1 w 34"/>
              <a:gd name="T15" fmla="*/ 3 h 54"/>
              <a:gd name="T16" fmla="*/ 2 w 34"/>
              <a:gd name="T17" fmla="*/ 4 h 54"/>
              <a:gd name="T18" fmla="*/ 14 w 34"/>
              <a:gd name="T19" fmla="*/ 4 h 54"/>
              <a:gd name="T20" fmla="*/ 25 w 34"/>
              <a:gd name="T21" fmla="*/ 4 h 54"/>
              <a:gd name="T22" fmla="*/ 25 w 34"/>
              <a:gd name="T23" fmla="*/ 4 h 54"/>
              <a:gd name="T24" fmla="*/ 19 w 34"/>
              <a:gd name="T25" fmla="*/ 10 h 54"/>
              <a:gd name="T26" fmla="*/ 8 w 34"/>
              <a:gd name="T27" fmla="*/ 23 h 54"/>
              <a:gd name="T28" fmla="*/ 10 w 34"/>
              <a:gd name="T29" fmla="*/ 27 h 54"/>
              <a:gd name="T30" fmla="*/ 17 w 34"/>
              <a:gd name="T31" fmla="*/ 25 h 54"/>
              <a:gd name="T32" fmla="*/ 27 w 34"/>
              <a:gd name="T33" fmla="*/ 36 h 54"/>
              <a:gd name="T34" fmla="*/ 15 w 34"/>
              <a:gd name="T35" fmla="*/ 49 h 54"/>
              <a:gd name="T36" fmla="*/ 3 w 34"/>
              <a:gd name="T37" fmla="*/ 45 h 54"/>
              <a:gd name="T38" fmla="*/ 0 w 34"/>
              <a:gd name="T39" fmla="*/ 49 h 54"/>
              <a:gd name="T40" fmla="*/ 15 w 34"/>
              <a:gd name="T41" fmla="*/ 54 h 54"/>
              <a:gd name="T42" fmla="*/ 34 w 34"/>
              <a:gd name="T43" fmla="*/ 36 h 54"/>
              <a:gd name="T44" fmla="*/ 18 w 34"/>
              <a:gd name="T45" fmla="*/ 20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34" h="54">
                <a:moveTo>
                  <a:pt x="18" y="20"/>
                </a:moveTo>
                <a:cubicBezTo>
                  <a:pt x="17" y="20"/>
                  <a:pt x="17" y="20"/>
                  <a:pt x="17" y="20"/>
                </a:cubicBezTo>
                <a:cubicBezTo>
                  <a:pt x="18" y="20"/>
                  <a:pt x="19" y="18"/>
                  <a:pt x="20" y="17"/>
                </a:cubicBezTo>
                <a:cubicBezTo>
                  <a:pt x="30" y="7"/>
                  <a:pt x="30" y="7"/>
                  <a:pt x="30" y="7"/>
                </a:cubicBezTo>
                <a:cubicBezTo>
                  <a:pt x="31" y="5"/>
                  <a:pt x="32" y="5"/>
                  <a:pt x="32" y="4"/>
                </a:cubicBezTo>
                <a:cubicBezTo>
                  <a:pt x="32" y="3"/>
                  <a:pt x="31" y="0"/>
                  <a:pt x="30" y="0"/>
                </a:cubicBezTo>
                <a:cubicBezTo>
                  <a:pt x="2" y="0"/>
                  <a:pt x="2" y="0"/>
                  <a:pt x="2" y="0"/>
                </a:cubicBezTo>
                <a:cubicBezTo>
                  <a:pt x="2" y="0"/>
                  <a:pt x="1" y="1"/>
                  <a:pt x="1" y="3"/>
                </a:cubicBezTo>
                <a:cubicBezTo>
                  <a:pt x="1" y="3"/>
                  <a:pt x="2" y="4"/>
                  <a:pt x="2" y="4"/>
                </a:cubicBezTo>
                <a:cubicBezTo>
                  <a:pt x="14" y="4"/>
                  <a:pt x="14" y="4"/>
                  <a:pt x="14" y="4"/>
                </a:cubicBezTo>
                <a:cubicBezTo>
                  <a:pt x="18" y="4"/>
                  <a:pt x="23" y="4"/>
                  <a:pt x="25" y="4"/>
                </a:cubicBezTo>
                <a:cubicBezTo>
                  <a:pt x="25" y="4"/>
                  <a:pt x="25" y="4"/>
                  <a:pt x="25" y="4"/>
                </a:cubicBezTo>
                <a:cubicBezTo>
                  <a:pt x="24" y="6"/>
                  <a:pt x="20" y="9"/>
                  <a:pt x="19" y="10"/>
                </a:cubicBezTo>
                <a:cubicBezTo>
                  <a:pt x="8" y="23"/>
                  <a:pt x="8" y="23"/>
                  <a:pt x="8" y="23"/>
                </a:cubicBezTo>
                <a:cubicBezTo>
                  <a:pt x="8" y="25"/>
                  <a:pt x="9" y="26"/>
                  <a:pt x="10" y="27"/>
                </a:cubicBezTo>
                <a:cubicBezTo>
                  <a:pt x="12" y="26"/>
                  <a:pt x="15" y="25"/>
                  <a:pt x="17" y="25"/>
                </a:cubicBezTo>
                <a:cubicBezTo>
                  <a:pt x="23" y="25"/>
                  <a:pt x="27" y="29"/>
                  <a:pt x="27" y="36"/>
                </a:cubicBezTo>
                <a:cubicBezTo>
                  <a:pt x="27" y="45"/>
                  <a:pt x="21" y="49"/>
                  <a:pt x="15" y="49"/>
                </a:cubicBezTo>
                <a:cubicBezTo>
                  <a:pt x="10" y="49"/>
                  <a:pt x="6" y="47"/>
                  <a:pt x="3" y="45"/>
                </a:cubicBezTo>
                <a:cubicBezTo>
                  <a:pt x="1" y="46"/>
                  <a:pt x="0" y="48"/>
                  <a:pt x="0" y="49"/>
                </a:cubicBezTo>
                <a:cubicBezTo>
                  <a:pt x="3" y="52"/>
                  <a:pt x="9" y="54"/>
                  <a:pt x="15" y="54"/>
                </a:cubicBezTo>
                <a:cubicBezTo>
                  <a:pt x="24" y="54"/>
                  <a:pt x="34" y="48"/>
                  <a:pt x="34" y="36"/>
                </a:cubicBezTo>
                <a:cubicBezTo>
                  <a:pt x="34" y="25"/>
                  <a:pt x="26" y="20"/>
                  <a:pt x="18" y="2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3" name="Freeform 144"/>
          <p:cNvSpPr>
            <a:spLocks noEditPoints="1"/>
          </p:cNvSpPr>
          <p:nvPr/>
        </p:nvSpPr>
        <p:spPr bwMode="auto">
          <a:xfrm>
            <a:off x="6284913" y="3606801"/>
            <a:ext cx="434975" cy="517525"/>
          </a:xfrm>
          <a:custGeom>
            <a:avLst/>
            <a:gdLst>
              <a:gd name="T0" fmla="*/ 144 w 144"/>
              <a:gd name="T1" fmla="*/ 4 h 171"/>
              <a:gd name="T2" fmla="*/ 35 w 144"/>
              <a:gd name="T3" fmla="*/ 39 h 171"/>
              <a:gd name="T4" fmla="*/ 32 w 144"/>
              <a:gd name="T5" fmla="*/ 43 h 171"/>
              <a:gd name="T6" fmla="*/ 26 w 144"/>
              <a:gd name="T7" fmla="*/ 123 h 171"/>
              <a:gd name="T8" fmla="*/ 0 w 144"/>
              <a:gd name="T9" fmla="*/ 148 h 171"/>
              <a:gd name="T10" fmla="*/ 36 w 144"/>
              <a:gd name="T11" fmla="*/ 171 h 171"/>
              <a:gd name="T12" fmla="*/ 64 w 144"/>
              <a:gd name="T13" fmla="*/ 147 h 171"/>
              <a:gd name="T14" fmla="*/ 112 w 144"/>
              <a:gd name="T15" fmla="*/ 60 h 171"/>
              <a:gd name="T16" fmla="*/ 106 w 144"/>
              <a:gd name="T17" fmla="*/ 107 h 171"/>
              <a:gd name="T18" fmla="*/ 80 w 144"/>
              <a:gd name="T19" fmla="*/ 132 h 171"/>
              <a:gd name="T20" fmla="*/ 116 w 144"/>
              <a:gd name="T21" fmla="*/ 155 h 171"/>
              <a:gd name="T22" fmla="*/ 144 w 144"/>
              <a:gd name="T23" fmla="*/ 135 h 171"/>
              <a:gd name="T24" fmla="*/ 144 w 144"/>
              <a:gd name="T25" fmla="*/ 131 h 171"/>
              <a:gd name="T26" fmla="*/ 144 w 144"/>
              <a:gd name="T27" fmla="*/ 6 h 171"/>
              <a:gd name="T28" fmla="*/ 56 w 144"/>
              <a:gd name="T29" fmla="*/ 147 h 171"/>
              <a:gd name="T30" fmla="*/ 36 w 144"/>
              <a:gd name="T31" fmla="*/ 163 h 171"/>
              <a:gd name="T32" fmla="*/ 8 w 144"/>
              <a:gd name="T33" fmla="*/ 148 h 171"/>
              <a:gd name="T34" fmla="*/ 26 w 144"/>
              <a:gd name="T35" fmla="*/ 131 h 171"/>
              <a:gd name="T36" fmla="*/ 40 w 144"/>
              <a:gd name="T37" fmla="*/ 127 h 171"/>
              <a:gd name="T38" fmla="*/ 56 w 144"/>
              <a:gd name="T39" fmla="*/ 39 h 171"/>
              <a:gd name="T40" fmla="*/ 64 w 144"/>
              <a:gd name="T41" fmla="*/ 69 h 171"/>
              <a:gd name="T42" fmla="*/ 68 w 144"/>
              <a:gd name="T43" fmla="*/ 35 h 171"/>
              <a:gd name="T44" fmla="*/ 68 w 144"/>
              <a:gd name="T45" fmla="*/ 68 h 171"/>
              <a:gd name="T46" fmla="*/ 72 w 144"/>
              <a:gd name="T47" fmla="*/ 66 h 171"/>
              <a:gd name="T48" fmla="*/ 80 w 144"/>
              <a:gd name="T49" fmla="*/ 31 h 171"/>
              <a:gd name="T50" fmla="*/ 80 w 144"/>
              <a:gd name="T51" fmla="*/ 63 h 171"/>
              <a:gd name="T52" fmla="*/ 92 w 144"/>
              <a:gd name="T53" fmla="*/ 59 h 171"/>
              <a:gd name="T54" fmla="*/ 84 w 144"/>
              <a:gd name="T55" fmla="*/ 29 h 171"/>
              <a:gd name="T56" fmla="*/ 92 w 144"/>
              <a:gd name="T57" fmla="*/ 59 h 171"/>
              <a:gd name="T58" fmla="*/ 96 w 144"/>
              <a:gd name="T59" fmla="*/ 58 h 171"/>
              <a:gd name="T60" fmla="*/ 104 w 144"/>
              <a:gd name="T61" fmla="*/ 22 h 171"/>
              <a:gd name="T62" fmla="*/ 108 w 144"/>
              <a:gd name="T63" fmla="*/ 53 h 171"/>
              <a:gd name="T64" fmla="*/ 112 w 144"/>
              <a:gd name="T65" fmla="*/ 19 h 171"/>
              <a:gd name="T66" fmla="*/ 108 w 144"/>
              <a:gd name="T67" fmla="*/ 53 h 171"/>
              <a:gd name="T68" fmla="*/ 136 w 144"/>
              <a:gd name="T69" fmla="*/ 132 h 171"/>
              <a:gd name="T70" fmla="*/ 106 w 144"/>
              <a:gd name="T71" fmla="*/ 147 h 171"/>
              <a:gd name="T72" fmla="*/ 88 w 144"/>
              <a:gd name="T73" fmla="*/ 130 h 171"/>
              <a:gd name="T74" fmla="*/ 116 w 144"/>
              <a:gd name="T75" fmla="*/ 115 h 171"/>
              <a:gd name="T76" fmla="*/ 120 w 144"/>
              <a:gd name="T77" fmla="*/ 55 h 171"/>
              <a:gd name="T78" fmla="*/ 136 w 144"/>
              <a:gd name="T79" fmla="*/ 11 h 1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44" h="171">
                <a:moveTo>
                  <a:pt x="144" y="6"/>
                </a:moveTo>
                <a:cubicBezTo>
                  <a:pt x="144" y="5"/>
                  <a:pt x="144" y="4"/>
                  <a:pt x="144" y="4"/>
                </a:cubicBezTo>
                <a:cubicBezTo>
                  <a:pt x="143" y="2"/>
                  <a:pt x="141" y="0"/>
                  <a:pt x="139" y="1"/>
                </a:cubicBezTo>
                <a:cubicBezTo>
                  <a:pt x="35" y="39"/>
                  <a:pt x="35" y="39"/>
                  <a:pt x="35" y="39"/>
                </a:cubicBezTo>
                <a:cubicBezTo>
                  <a:pt x="33" y="39"/>
                  <a:pt x="32" y="41"/>
                  <a:pt x="32" y="43"/>
                </a:cubicBezTo>
                <a:cubicBezTo>
                  <a:pt x="32" y="43"/>
                  <a:pt x="32" y="43"/>
                  <a:pt x="32" y="43"/>
                </a:cubicBezTo>
                <a:cubicBezTo>
                  <a:pt x="32" y="123"/>
                  <a:pt x="32" y="123"/>
                  <a:pt x="32" y="123"/>
                </a:cubicBezTo>
                <a:cubicBezTo>
                  <a:pt x="26" y="123"/>
                  <a:pt x="26" y="123"/>
                  <a:pt x="26" y="123"/>
                </a:cubicBezTo>
                <a:cubicBezTo>
                  <a:pt x="11" y="123"/>
                  <a:pt x="0" y="133"/>
                  <a:pt x="0" y="146"/>
                </a:cubicBezTo>
                <a:cubicBezTo>
                  <a:pt x="0" y="148"/>
                  <a:pt x="0" y="148"/>
                  <a:pt x="0" y="148"/>
                </a:cubicBezTo>
                <a:cubicBezTo>
                  <a:pt x="0" y="161"/>
                  <a:pt x="11" y="171"/>
                  <a:pt x="26" y="171"/>
                </a:cubicBezTo>
                <a:cubicBezTo>
                  <a:pt x="36" y="171"/>
                  <a:pt x="36" y="171"/>
                  <a:pt x="36" y="171"/>
                </a:cubicBezTo>
                <a:cubicBezTo>
                  <a:pt x="52" y="171"/>
                  <a:pt x="64" y="161"/>
                  <a:pt x="64" y="148"/>
                </a:cubicBezTo>
                <a:cubicBezTo>
                  <a:pt x="64" y="147"/>
                  <a:pt x="64" y="147"/>
                  <a:pt x="64" y="147"/>
                </a:cubicBezTo>
                <a:cubicBezTo>
                  <a:pt x="64" y="78"/>
                  <a:pt x="64" y="78"/>
                  <a:pt x="64" y="78"/>
                </a:cubicBezTo>
                <a:cubicBezTo>
                  <a:pt x="112" y="60"/>
                  <a:pt x="112" y="60"/>
                  <a:pt x="112" y="60"/>
                </a:cubicBezTo>
                <a:cubicBezTo>
                  <a:pt x="112" y="107"/>
                  <a:pt x="112" y="107"/>
                  <a:pt x="112" y="107"/>
                </a:cubicBezTo>
                <a:cubicBezTo>
                  <a:pt x="106" y="107"/>
                  <a:pt x="106" y="107"/>
                  <a:pt x="106" y="107"/>
                </a:cubicBezTo>
                <a:cubicBezTo>
                  <a:pt x="91" y="107"/>
                  <a:pt x="80" y="117"/>
                  <a:pt x="80" y="130"/>
                </a:cubicBezTo>
                <a:cubicBezTo>
                  <a:pt x="80" y="132"/>
                  <a:pt x="80" y="132"/>
                  <a:pt x="80" y="132"/>
                </a:cubicBezTo>
                <a:cubicBezTo>
                  <a:pt x="80" y="145"/>
                  <a:pt x="91" y="155"/>
                  <a:pt x="106" y="155"/>
                </a:cubicBezTo>
                <a:cubicBezTo>
                  <a:pt x="116" y="155"/>
                  <a:pt x="116" y="155"/>
                  <a:pt x="116" y="155"/>
                </a:cubicBezTo>
                <a:cubicBezTo>
                  <a:pt x="130" y="155"/>
                  <a:pt x="140" y="148"/>
                  <a:pt x="143" y="137"/>
                </a:cubicBezTo>
                <a:cubicBezTo>
                  <a:pt x="144" y="137"/>
                  <a:pt x="144" y="136"/>
                  <a:pt x="144" y="135"/>
                </a:cubicBezTo>
                <a:cubicBezTo>
                  <a:pt x="144" y="132"/>
                  <a:pt x="144" y="132"/>
                  <a:pt x="144" y="132"/>
                </a:cubicBezTo>
                <a:cubicBezTo>
                  <a:pt x="144" y="131"/>
                  <a:pt x="144" y="131"/>
                  <a:pt x="144" y="131"/>
                </a:cubicBezTo>
                <a:cubicBezTo>
                  <a:pt x="144" y="7"/>
                  <a:pt x="144" y="7"/>
                  <a:pt x="144" y="7"/>
                </a:cubicBezTo>
                <a:cubicBezTo>
                  <a:pt x="144" y="7"/>
                  <a:pt x="144" y="6"/>
                  <a:pt x="144" y="6"/>
                </a:cubicBezTo>
                <a:close/>
                <a:moveTo>
                  <a:pt x="56" y="75"/>
                </a:moveTo>
                <a:cubicBezTo>
                  <a:pt x="56" y="147"/>
                  <a:pt x="56" y="147"/>
                  <a:pt x="56" y="147"/>
                </a:cubicBezTo>
                <a:cubicBezTo>
                  <a:pt x="56" y="148"/>
                  <a:pt x="56" y="148"/>
                  <a:pt x="56" y="148"/>
                </a:cubicBezTo>
                <a:cubicBezTo>
                  <a:pt x="56" y="157"/>
                  <a:pt x="46" y="163"/>
                  <a:pt x="36" y="163"/>
                </a:cubicBezTo>
                <a:cubicBezTo>
                  <a:pt x="26" y="163"/>
                  <a:pt x="26" y="163"/>
                  <a:pt x="26" y="163"/>
                </a:cubicBezTo>
                <a:cubicBezTo>
                  <a:pt x="16" y="163"/>
                  <a:pt x="8" y="157"/>
                  <a:pt x="8" y="148"/>
                </a:cubicBezTo>
                <a:cubicBezTo>
                  <a:pt x="8" y="146"/>
                  <a:pt x="8" y="146"/>
                  <a:pt x="8" y="146"/>
                </a:cubicBezTo>
                <a:cubicBezTo>
                  <a:pt x="8" y="137"/>
                  <a:pt x="16" y="131"/>
                  <a:pt x="26" y="131"/>
                </a:cubicBezTo>
                <a:cubicBezTo>
                  <a:pt x="36" y="131"/>
                  <a:pt x="36" y="131"/>
                  <a:pt x="36" y="131"/>
                </a:cubicBezTo>
                <a:cubicBezTo>
                  <a:pt x="38" y="131"/>
                  <a:pt x="40" y="129"/>
                  <a:pt x="40" y="127"/>
                </a:cubicBezTo>
                <a:cubicBezTo>
                  <a:pt x="40" y="45"/>
                  <a:pt x="40" y="45"/>
                  <a:pt x="40" y="45"/>
                </a:cubicBezTo>
                <a:cubicBezTo>
                  <a:pt x="56" y="39"/>
                  <a:pt x="56" y="39"/>
                  <a:pt x="56" y="39"/>
                </a:cubicBezTo>
                <a:lnTo>
                  <a:pt x="56" y="75"/>
                </a:lnTo>
                <a:close/>
                <a:moveTo>
                  <a:pt x="64" y="69"/>
                </a:moveTo>
                <a:cubicBezTo>
                  <a:pt x="64" y="37"/>
                  <a:pt x="64" y="37"/>
                  <a:pt x="64" y="37"/>
                </a:cubicBezTo>
                <a:cubicBezTo>
                  <a:pt x="68" y="35"/>
                  <a:pt x="68" y="35"/>
                  <a:pt x="68" y="35"/>
                </a:cubicBezTo>
                <a:cubicBezTo>
                  <a:pt x="68" y="67"/>
                  <a:pt x="68" y="67"/>
                  <a:pt x="68" y="67"/>
                </a:cubicBezTo>
                <a:cubicBezTo>
                  <a:pt x="68" y="67"/>
                  <a:pt x="68" y="68"/>
                  <a:pt x="68" y="68"/>
                </a:cubicBezTo>
                <a:lnTo>
                  <a:pt x="64" y="69"/>
                </a:lnTo>
                <a:close/>
                <a:moveTo>
                  <a:pt x="72" y="66"/>
                </a:moveTo>
                <a:cubicBezTo>
                  <a:pt x="72" y="34"/>
                  <a:pt x="72" y="34"/>
                  <a:pt x="72" y="34"/>
                </a:cubicBezTo>
                <a:cubicBezTo>
                  <a:pt x="80" y="31"/>
                  <a:pt x="80" y="31"/>
                  <a:pt x="80" y="31"/>
                </a:cubicBezTo>
                <a:cubicBezTo>
                  <a:pt x="80" y="63"/>
                  <a:pt x="80" y="63"/>
                  <a:pt x="80" y="63"/>
                </a:cubicBezTo>
                <a:cubicBezTo>
                  <a:pt x="80" y="63"/>
                  <a:pt x="80" y="63"/>
                  <a:pt x="80" y="63"/>
                </a:cubicBezTo>
                <a:lnTo>
                  <a:pt x="72" y="66"/>
                </a:lnTo>
                <a:close/>
                <a:moveTo>
                  <a:pt x="92" y="59"/>
                </a:moveTo>
                <a:cubicBezTo>
                  <a:pt x="84" y="62"/>
                  <a:pt x="84" y="62"/>
                  <a:pt x="84" y="62"/>
                </a:cubicBezTo>
                <a:cubicBezTo>
                  <a:pt x="84" y="29"/>
                  <a:pt x="84" y="29"/>
                  <a:pt x="84" y="29"/>
                </a:cubicBezTo>
                <a:cubicBezTo>
                  <a:pt x="92" y="26"/>
                  <a:pt x="92" y="26"/>
                  <a:pt x="92" y="26"/>
                </a:cubicBezTo>
                <a:lnTo>
                  <a:pt x="92" y="59"/>
                </a:lnTo>
                <a:close/>
                <a:moveTo>
                  <a:pt x="104" y="55"/>
                </a:moveTo>
                <a:cubicBezTo>
                  <a:pt x="96" y="58"/>
                  <a:pt x="96" y="58"/>
                  <a:pt x="96" y="58"/>
                </a:cubicBezTo>
                <a:cubicBezTo>
                  <a:pt x="96" y="25"/>
                  <a:pt x="96" y="25"/>
                  <a:pt x="96" y="25"/>
                </a:cubicBezTo>
                <a:cubicBezTo>
                  <a:pt x="104" y="22"/>
                  <a:pt x="104" y="22"/>
                  <a:pt x="104" y="22"/>
                </a:cubicBezTo>
                <a:lnTo>
                  <a:pt x="104" y="55"/>
                </a:lnTo>
                <a:close/>
                <a:moveTo>
                  <a:pt x="108" y="53"/>
                </a:moveTo>
                <a:cubicBezTo>
                  <a:pt x="108" y="21"/>
                  <a:pt x="108" y="21"/>
                  <a:pt x="108" y="21"/>
                </a:cubicBezTo>
                <a:cubicBezTo>
                  <a:pt x="112" y="19"/>
                  <a:pt x="112" y="19"/>
                  <a:pt x="112" y="19"/>
                </a:cubicBezTo>
                <a:cubicBezTo>
                  <a:pt x="112" y="52"/>
                  <a:pt x="112" y="52"/>
                  <a:pt x="112" y="52"/>
                </a:cubicBezTo>
                <a:lnTo>
                  <a:pt x="108" y="53"/>
                </a:lnTo>
                <a:close/>
                <a:moveTo>
                  <a:pt x="136" y="131"/>
                </a:moveTo>
                <a:cubicBezTo>
                  <a:pt x="136" y="132"/>
                  <a:pt x="136" y="132"/>
                  <a:pt x="136" y="132"/>
                </a:cubicBezTo>
                <a:cubicBezTo>
                  <a:pt x="136" y="141"/>
                  <a:pt x="126" y="147"/>
                  <a:pt x="116" y="147"/>
                </a:cubicBezTo>
                <a:cubicBezTo>
                  <a:pt x="106" y="147"/>
                  <a:pt x="106" y="147"/>
                  <a:pt x="106" y="147"/>
                </a:cubicBezTo>
                <a:cubicBezTo>
                  <a:pt x="96" y="147"/>
                  <a:pt x="88" y="141"/>
                  <a:pt x="88" y="132"/>
                </a:cubicBezTo>
                <a:cubicBezTo>
                  <a:pt x="88" y="130"/>
                  <a:pt x="88" y="130"/>
                  <a:pt x="88" y="130"/>
                </a:cubicBezTo>
                <a:cubicBezTo>
                  <a:pt x="88" y="121"/>
                  <a:pt x="96" y="115"/>
                  <a:pt x="106" y="115"/>
                </a:cubicBezTo>
                <a:cubicBezTo>
                  <a:pt x="116" y="115"/>
                  <a:pt x="116" y="115"/>
                  <a:pt x="116" y="115"/>
                </a:cubicBezTo>
                <a:cubicBezTo>
                  <a:pt x="118" y="115"/>
                  <a:pt x="120" y="113"/>
                  <a:pt x="120" y="111"/>
                </a:cubicBezTo>
                <a:cubicBezTo>
                  <a:pt x="120" y="55"/>
                  <a:pt x="120" y="55"/>
                  <a:pt x="120" y="55"/>
                </a:cubicBezTo>
                <a:cubicBezTo>
                  <a:pt x="120" y="16"/>
                  <a:pt x="120" y="16"/>
                  <a:pt x="120" y="16"/>
                </a:cubicBezTo>
                <a:cubicBezTo>
                  <a:pt x="136" y="11"/>
                  <a:pt x="136" y="11"/>
                  <a:pt x="136" y="11"/>
                </a:cubicBezTo>
                <a:lnTo>
                  <a:pt x="136" y="131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4" name="Freeform 145"/>
          <p:cNvSpPr>
            <a:spLocks/>
          </p:cNvSpPr>
          <p:nvPr/>
        </p:nvSpPr>
        <p:spPr bwMode="auto">
          <a:xfrm>
            <a:off x="6188076" y="4476751"/>
            <a:ext cx="623888" cy="420688"/>
          </a:xfrm>
          <a:custGeom>
            <a:avLst/>
            <a:gdLst>
              <a:gd name="T0" fmla="*/ 116 w 206"/>
              <a:gd name="T1" fmla="*/ 131 h 139"/>
              <a:gd name="T2" fmla="*/ 43 w 206"/>
              <a:gd name="T3" fmla="*/ 131 h 139"/>
              <a:gd name="T4" fmla="*/ 8 w 206"/>
              <a:gd name="T5" fmla="*/ 91 h 139"/>
              <a:gd name="T6" fmla="*/ 8 w 206"/>
              <a:gd name="T7" fmla="*/ 89 h 139"/>
              <a:gd name="T8" fmla="*/ 43 w 206"/>
              <a:gd name="T9" fmla="*/ 51 h 139"/>
              <a:gd name="T10" fmla="*/ 63 w 206"/>
              <a:gd name="T11" fmla="*/ 51 h 139"/>
              <a:gd name="T12" fmla="*/ 67 w 206"/>
              <a:gd name="T13" fmla="*/ 48 h 139"/>
              <a:gd name="T14" fmla="*/ 100 w 206"/>
              <a:gd name="T15" fmla="*/ 22 h 139"/>
              <a:gd name="T16" fmla="*/ 110 w 206"/>
              <a:gd name="T17" fmla="*/ 23 h 139"/>
              <a:gd name="T18" fmla="*/ 114 w 206"/>
              <a:gd name="T19" fmla="*/ 22 h 139"/>
              <a:gd name="T20" fmla="*/ 155 w 206"/>
              <a:gd name="T21" fmla="*/ 8 h 139"/>
              <a:gd name="T22" fmla="*/ 198 w 206"/>
              <a:gd name="T23" fmla="*/ 24 h 139"/>
              <a:gd name="T24" fmla="*/ 204 w 206"/>
              <a:gd name="T25" fmla="*/ 24 h 139"/>
              <a:gd name="T26" fmla="*/ 204 w 206"/>
              <a:gd name="T27" fmla="*/ 18 h 139"/>
              <a:gd name="T28" fmla="*/ 155 w 206"/>
              <a:gd name="T29" fmla="*/ 0 h 139"/>
              <a:gd name="T30" fmla="*/ 110 w 206"/>
              <a:gd name="T31" fmla="*/ 15 h 139"/>
              <a:gd name="T32" fmla="*/ 100 w 206"/>
              <a:gd name="T33" fmla="*/ 14 h 139"/>
              <a:gd name="T34" fmla="*/ 60 w 206"/>
              <a:gd name="T35" fmla="*/ 43 h 139"/>
              <a:gd name="T36" fmla="*/ 43 w 206"/>
              <a:gd name="T37" fmla="*/ 43 h 139"/>
              <a:gd name="T38" fmla="*/ 0 w 206"/>
              <a:gd name="T39" fmla="*/ 89 h 139"/>
              <a:gd name="T40" fmla="*/ 0 w 206"/>
              <a:gd name="T41" fmla="*/ 91 h 139"/>
              <a:gd name="T42" fmla="*/ 43 w 206"/>
              <a:gd name="T43" fmla="*/ 139 h 139"/>
              <a:gd name="T44" fmla="*/ 116 w 206"/>
              <a:gd name="T45" fmla="*/ 139 h 139"/>
              <a:gd name="T46" fmla="*/ 120 w 206"/>
              <a:gd name="T47" fmla="*/ 135 h 139"/>
              <a:gd name="T48" fmla="*/ 116 w 206"/>
              <a:gd name="T49" fmla="*/ 131 h 1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206" h="139">
                <a:moveTo>
                  <a:pt x="116" y="131"/>
                </a:moveTo>
                <a:cubicBezTo>
                  <a:pt x="43" y="131"/>
                  <a:pt x="43" y="131"/>
                  <a:pt x="43" y="131"/>
                </a:cubicBezTo>
                <a:cubicBezTo>
                  <a:pt x="24" y="131"/>
                  <a:pt x="8" y="112"/>
                  <a:pt x="8" y="91"/>
                </a:cubicBezTo>
                <a:cubicBezTo>
                  <a:pt x="8" y="89"/>
                  <a:pt x="8" y="89"/>
                  <a:pt x="8" y="89"/>
                </a:cubicBezTo>
                <a:cubicBezTo>
                  <a:pt x="8" y="69"/>
                  <a:pt x="24" y="51"/>
                  <a:pt x="43" y="51"/>
                </a:cubicBezTo>
                <a:cubicBezTo>
                  <a:pt x="63" y="51"/>
                  <a:pt x="63" y="51"/>
                  <a:pt x="63" y="51"/>
                </a:cubicBezTo>
                <a:cubicBezTo>
                  <a:pt x="65" y="51"/>
                  <a:pt x="66" y="50"/>
                  <a:pt x="67" y="48"/>
                </a:cubicBezTo>
                <a:cubicBezTo>
                  <a:pt x="70" y="33"/>
                  <a:pt x="85" y="22"/>
                  <a:pt x="100" y="22"/>
                </a:cubicBezTo>
                <a:cubicBezTo>
                  <a:pt x="103" y="22"/>
                  <a:pt x="107" y="22"/>
                  <a:pt x="110" y="23"/>
                </a:cubicBezTo>
                <a:cubicBezTo>
                  <a:pt x="111" y="24"/>
                  <a:pt x="113" y="23"/>
                  <a:pt x="114" y="22"/>
                </a:cubicBezTo>
                <a:cubicBezTo>
                  <a:pt x="125" y="13"/>
                  <a:pt x="140" y="8"/>
                  <a:pt x="155" y="8"/>
                </a:cubicBezTo>
                <a:cubicBezTo>
                  <a:pt x="171" y="8"/>
                  <a:pt x="187" y="14"/>
                  <a:pt x="198" y="24"/>
                </a:cubicBezTo>
                <a:cubicBezTo>
                  <a:pt x="200" y="26"/>
                  <a:pt x="203" y="26"/>
                  <a:pt x="204" y="24"/>
                </a:cubicBezTo>
                <a:cubicBezTo>
                  <a:pt x="206" y="22"/>
                  <a:pt x="205" y="20"/>
                  <a:pt x="204" y="18"/>
                </a:cubicBezTo>
                <a:cubicBezTo>
                  <a:pt x="191" y="7"/>
                  <a:pt x="173" y="0"/>
                  <a:pt x="155" y="0"/>
                </a:cubicBezTo>
                <a:cubicBezTo>
                  <a:pt x="138" y="0"/>
                  <a:pt x="123" y="5"/>
                  <a:pt x="110" y="15"/>
                </a:cubicBezTo>
                <a:cubicBezTo>
                  <a:pt x="107" y="14"/>
                  <a:pt x="104" y="14"/>
                  <a:pt x="100" y="14"/>
                </a:cubicBezTo>
                <a:cubicBezTo>
                  <a:pt x="82" y="14"/>
                  <a:pt x="66" y="26"/>
                  <a:pt x="60" y="43"/>
                </a:cubicBezTo>
                <a:cubicBezTo>
                  <a:pt x="43" y="43"/>
                  <a:pt x="43" y="43"/>
                  <a:pt x="43" y="43"/>
                </a:cubicBezTo>
                <a:cubicBezTo>
                  <a:pt x="20" y="43"/>
                  <a:pt x="0" y="64"/>
                  <a:pt x="0" y="89"/>
                </a:cubicBezTo>
                <a:cubicBezTo>
                  <a:pt x="0" y="91"/>
                  <a:pt x="0" y="91"/>
                  <a:pt x="0" y="91"/>
                </a:cubicBezTo>
                <a:cubicBezTo>
                  <a:pt x="0" y="117"/>
                  <a:pt x="20" y="139"/>
                  <a:pt x="43" y="139"/>
                </a:cubicBezTo>
                <a:cubicBezTo>
                  <a:pt x="116" y="139"/>
                  <a:pt x="116" y="139"/>
                  <a:pt x="116" y="139"/>
                </a:cubicBezTo>
                <a:cubicBezTo>
                  <a:pt x="118" y="139"/>
                  <a:pt x="120" y="137"/>
                  <a:pt x="120" y="135"/>
                </a:cubicBezTo>
                <a:cubicBezTo>
                  <a:pt x="120" y="133"/>
                  <a:pt x="118" y="131"/>
                  <a:pt x="116" y="131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5" name="Freeform 146"/>
          <p:cNvSpPr>
            <a:spLocks noEditPoints="1"/>
          </p:cNvSpPr>
          <p:nvPr/>
        </p:nvSpPr>
        <p:spPr bwMode="auto">
          <a:xfrm>
            <a:off x="6562726" y="4616451"/>
            <a:ext cx="457200" cy="280988"/>
          </a:xfrm>
          <a:custGeom>
            <a:avLst/>
            <a:gdLst>
              <a:gd name="T0" fmla="*/ 105 w 151"/>
              <a:gd name="T1" fmla="*/ 0 h 93"/>
              <a:gd name="T2" fmla="*/ 76 w 151"/>
              <a:gd name="T3" fmla="*/ 10 h 93"/>
              <a:gd name="T4" fmla="*/ 69 w 151"/>
              <a:gd name="T5" fmla="*/ 9 h 93"/>
              <a:gd name="T6" fmla="*/ 43 w 151"/>
              <a:gd name="T7" fmla="*/ 29 h 93"/>
              <a:gd name="T8" fmla="*/ 31 w 151"/>
              <a:gd name="T9" fmla="*/ 29 h 93"/>
              <a:gd name="T10" fmla="*/ 0 w 151"/>
              <a:gd name="T11" fmla="*/ 59 h 93"/>
              <a:gd name="T12" fmla="*/ 0 w 151"/>
              <a:gd name="T13" fmla="*/ 60 h 93"/>
              <a:gd name="T14" fmla="*/ 31 w 151"/>
              <a:gd name="T15" fmla="*/ 93 h 93"/>
              <a:gd name="T16" fmla="*/ 105 w 151"/>
              <a:gd name="T17" fmla="*/ 93 h 93"/>
              <a:gd name="T18" fmla="*/ 139 w 151"/>
              <a:gd name="T19" fmla="*/ 77 h 93"/>
              <a:gd name="T20" fmla="*/ 139 w 151"/>
              <a:gd name="T21" fmla="*/ 76 h 93"/>
              <a:gd name="T22" fmla="*/ 151 w 151"/>
              <a:gd name="T23" fmla="*/ 45 h 93"/>
              <a:gd name="T24" fmla="*/ 105 w 151"/>
              <a:gd name="T25" fmla="*/ 0 h 93"/>
              <a:gd name="T26" fmla="*/ 136 w 151"/>
              <a:gd name="T27" fmla="*/ 74 h 93"/>
              <a:gd name="T28" fmla="*/ 135 w 151"/>
              <a:gd name="T29" fmla="*/ 75 h 93"/>
              <a:gd name="T30" fmla="*/ 105 w 151"/>
              <a:gd name="T31" fmla="*/ 89 h 93"/>
              <a:gd name="T32" fmla="*/ 31 w 151"/>
              <a:gd name="T33" fmla="*/ 89 h 93"/>
              <a:gd name="T34" fmla="*/ 4 w 151"/>
              <a:gd name="T35" fmla="*/ 60 h 93"/>
              <a:gd name="T36" fmla="*/ 4 w 151"/>
              <a:gd name="T37" fmla="*/ 59 h 93"/>
              <a:gd name="T38" fmla="*/ 31 w 151"/>
              <a:gd name="T39" fmla="*/ 33 h 93"/>
              <a:gd name="T40" fmla="*/ 44 w 151"/>
              <a:gd name="T41" fmla="*/ 33 h 93"/>
              <a:gd name="T42" fmla="*/ 46 w 151"/>
              <a:gd name="T43" fmla="*/ 31 h 93"/>
              <a:gd name="T44" fmla="*/ 69 w 151"/>
              <a:gd name="T45" fmla="*/ 13 h 93"/>
              <a:gd name="T46" fmla="*/ 76 w 151"/>
              <a:gd name="T47" fmla="*/ 14 h 93"/>
              <a:gd name="T48" fmla="*/ 78 w 151"/>
              <a:gd name="T49" fmla="*/ 14 h 93"/>
              <a:gd name="T50" fmla="*/ 105 w 151"/>
              <a:gd name="T51" fmla="*/ 4 h 93"/>
              <a:gd name="T52" fmla="*/ 147 w 151"/>
              <a:gd name="T53" fmla="*/ 45 h 93"/>
              <a:gd name="T54" fmla="*/ 136 w 151"/>
              <a:gd name="T55" fmla="*/ 74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151" h="93">
                <a:moveTo>
                  <a:pt x="105" y="0"/>
                </a:moveTo>
                <a:cubicBezTo>
                  <a:pt x="94" y="0"/>
                  <a:pt x="84" y="4"/>
                  <a:pt x="76" y="10"/>
                </a:cubicBezTo>
                <a:cubicBezTo>
                  <a:pt x="73" y="10"/>
                  <a:pt x="71" y="9"/>
                  <a:pt x="69" y="9"/>
                </a:cubicBezTo>
                <a:cubicBezTo>
                  <a:pt x="56" y="9"/>
                  <a:pt x="46" y="17"/>
                  <a:pt x="43" y="29"/>
                </a:cubicBezTo>
                <a:cubicBezTo>
                  <a:pt x="31" y="29"/>
                  <a:pt x="31" y="29"/>
                  <a:pt x="31" y="29"/>
                </a:cubicBezTo>
                <a:cubicBezTo>
                  <a:pt x="16" y="29"/>
                  <a:pt x="0" y="42"/>
                  <a:pt x="0" y="59"/>
                </a:cubicBezTo>
                <a:cubicBezTo>
                  <a:pt x="0" y="60"/>
                  <a:pt x="0" y="60"/>
                  <a:pt x="0" y="60"/>
                </a:cubicBezTo>
                <a:cubicBezTo>
                  <a:pt x="0" y="76"/>
                  <a:pt x="16" y="93"/>
                  <a:pt x="31" y="93"/>
                </a:cubicBezTo>
                <a:cubicBezTo>
                  <a:pt x="105" y="93"/>
                  <a:pt x="105" y="93"/>
                  <a:pt x="105" y="93"/>
                </a:cubicBezTo>
                <a:cubicBezTo>
                  <a:pt x="117" y="93"/>
                  <a:pt x="129" y="87"/>
                  <a:pt x="139" y="77"/>
                </a:cubicBezTo>
                <a:cubicBezTo>
                  <a:pt x="139" y="77"/>
                  <a:pt x="139" y="77"/>
                  <a:pt x="139" y="76"/>
                </a:cubicBezTo>
                <a:cubicBezTo>
                  <a:pt x="147" y="68"/>
                  <a:pt x="151" y="57"/>
                  <a:pt x="151" y="45"/>
                </a:cubicBezTo>
                <a:cubicBezTo>
                  <a:pt x="151" y="20"/>
                  <a:pt x="131" y="0"/>
                  <a:pt x="105" y="0"/>
                </a:cubicBezTo>
                <a:close/>
                <a:moveTo>
                  <a:pt x="136" y="74"/>
                </a:moveTo>
                <a:cubicBezTo>
                  <a:pt x="136" y="74"/>
                  <a:pt x="135" y="75"/>
                  <a:pt x="135" y="75"/>
                </a:cubicBezTo>
                <a:cubicBezTo>
                  <a:pt x="127" y="84"/>
                  <a:pt x="116" y="89"/>
                  <a:pt x="105" y="89"/>
                </a:cubicBezTo>
                <a:cubicBezTo>
                  <a:pt x="31" y="89"/>
                  <a:pt x="31" y="89"/>
                  <a:pt x="31" y="89"/>
                </a:cubicBezTo>
                <a:cubicBezTo>
                  <a:pt x="18" y="89"/>
                  <a:pt x="4" y="74"/>
                  <a:pt x="4" y="60"/>
                </a:cubicBezTo>
                <a:cubicBezTo>
                  <a:pt x="4" y="59"/>
                  <a:pt x="4" y="59"/>
                  <a:pt x="4" y="59"/>
                </a:cubicBezTo>
                <a:cubicBezTo>
                  <a:pt x="4" y="44"/>
                  <a:pt x="18" y="33"/>
                  <a:pt x="31" y="33"/>
                </a:cubicBezTo>
                <a:cubicBezTo>
                  <a:pt x="44" y="33"/>
                  <a:pt x="44" y="33"/>
                  <a:pt x="44" y="33"/>
                </a:cubicBezTo>
                <a:cubicBezTo>
                  <a:pt x="45" y="33"/>
                  <a:pt x="46" y="32"/>
                  <a:pt x="46" y="31"/>
                </a:cubicBezTo>
                <a:cubicBezTo>
                  <a:pt x="49" y="21"/>
                  <a:pt x="58" y="13"/>
                  <a:pt x="69" y="13"/>
                </a:cubicBezTo>
                <a:cubicBezTo>
                  <a:pt x="72" y="13"/>
                  <a:pt x="74" y="14"/>
                  <a:pt x="76" y="14"/>
                </a:cubicBezTo>
                <a:cubicBezTo>
                  <a:pt x="76" y="15"/>
                  <a:pt x="77" y="14"/>
                  <a:pt x="78" y="14"/>
                </a:cubicBezTo>
                <a:cubicBezTo>
                  <a:pt x="85" y="8"/>
                  <a:pt x="95" y="4"/>
                  <a:pt x="105" y="4"/>
                </a:cubicBezTo>
                <a:cubicBezTo>
                  <a:pt x="128" y="4"/>
                  <a:pt x="147" y="23"/>
                  <a:pt x="147" y="45"/>
                </a:cubicBezTo>
                <a:cubicBezTo>
                  <a:pt x="147" y="56"/>
                  <a:pt x="143" y="66"/>
                  <a:pt x="136" y="74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6" name="Freeform 147"/>
          <p:cNvSpPr>
            <a:spLocks noEditPoints="1"/>
          </p:cNvSpPr>
          <p:nvPr/>
        </p:nvSpPr>
        <p:spPr bwMode="auto">
          <a:xfrm>
            <a:off x="7159626" y="5316538"/>
            <a:ext cx="168275" cy="169863"/>
          </a:xfrm>
          <a:custGeom>
            <a:avLst/>
            <a:gdLst>
              <a:gd name="T0" fmla="*/ 28 w 56"/>
              <a:gd name="T1" fmla="*/ 0 h 56"/>
              <a:gd name="T2" fmla="*/ 0 w 56"/>
              <a:gd name="T3" fmla="*/ 28 h 56"/>
              <a:gd name="T4" fmla="*/ 28 w 56"/>
              <a:gd name="T5" fmla="*/ 56 h 56"/>
              <a:gd name="T6" fmla="*/ 56 w 56"/>
              <a:gd name="T7" fmla="*/ 28 h 56"/>
              <a:gd name="T8" fmla="*/ 28 w 56"/>
              <a:gd name="T9" fmla="*/ 0 h 56"/>
              <a:gd name="T10" fmla="*/ 28 w 56"/>
              <a:gd name="T11" fmla="*/ 48 h 56"/>
              <a:gd name="T12" fmla="*/ 8 w 56"/>
              <a:gd name="T13" fmla="*/ 28 h 56"/>
              <a:gd name="T14" fmla="*/ 28 w 56"/>
              <a:gd name="T15" fmla="*/ 8 h 56"/>
              <a:gd name="T16" fmla="*/ 48 w 56"/>
              <a:gd name="T17" fmla="*/ 28 h 56"/>
              <a:gd name="T18" fmla="*/ 28 w 56"/>
              <a:gd name="T19" fmla="*/ 48 h 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6" h="56">
                <a:moveTo>
                  <a:pt x="28" y="0"/>
                </a:moveTo>
                <a:cubicBezTo>
                  <a:pt x="13" y="0"/>
                  <a:pt x="0" y="13"/>
                  <a:pt x="0" y="28"/>
                </a:cubicBezTo>
                <a:cubicBezTo>
                  <a:pt x="0" y="44"/>
                  <a:pt x="13" y="56"/>
                  <a:pt x="28" y="56"/>
                </a:cubicBezTo>
                <a:cubicBezTo>
                  <a:pt x="44" y="56"/>
                  <a:pt x="56" y="44"/>
                  <a:pt x="56" y="28"/>
                </a:cubicBezTo>
                <a:cubicBezTo>
                  <a:pt x="56" y="13"/>
                  <a:pt x="44" y="0"/>
                  <a:pt x="28" y="0"/>
                </a:cubicBezTo>
                <a:close/>
                <a:moveTo>
                  <a:pt x="28" y="48"/>
                </a:moveTo>
                <a:cubicBezTo>
                  <a:pt x="17" y="48"/>
                  <a:pt x="8" y="39"/>
                  <a:pt x="8" y="28"/>
                </a:cubicBezTo>
                <a:cubicBezTo>
                  <a:pt x="8" y="17"/>
                  <a:pt x="17" y="8"/>
                  <a:pt x="28" y="8"/>
                </a:cubicBezTo>
                <a:cubicBezTo>
                  <a:pt x="39" y="8"/>
                  <a:pt x="48" y="17"/>
                  <a:pt x="48" y="28"/>
                </a:cubicBezTo>
                <a:cubicBezTo>
                  <a:pt x="48" y="39"/>
                  <a:pt x="39" y="48"/>
                  <a:pt x="28" y="48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7" name="Freeform 148"/>
          <p:cNvSpPr>
            <a:spLocks noEditPoints="1"/>
          </p:cNvSpPr>
          <p:nvPr/>
        </p:nvSpPr>
        <p:spPr bwMode="auto">
          <a:xfrm>
            <a:off x="7159626" y="5516563"/>
            <a:ext cx="168275" cy="168275"/>
          </a:xfrm>
          <a:custGeom>
            <a:avLst/>
            <a:gdLst>
              <a:gd name="T0" fmla="*/ 28 w 56"/>
              <a:gd name="T1" fmla="*/ 0 h 56"/>
              <a:gd name="T2" fmla="*/ 0 w 56"/>
              <a:gd name="T3" fmla="*/ 28 h 56"/>
              <a:gd name="T4" fmla="*/ 28 w 56"/>
              <a:gd name="T5" fmla="*/ 56 h 56"/>
              <a:gd name="T6" fmla="*/ 56 w 56"/>
              <a:gd name="T7" fmla="*/ 28 h 56"/>
              <a:gd name="T8" fmla="*/ 28 w 56"/>
              <a:gd name="T9" fmla="*/ 0 h 56"/>
              <a:gd name="T10" fmla="*/ 28 w 56"/>
              <a:gd name="T11" fmla="*/ 48 h 56"/>
              <a:gd name="T12" fmla="*/ 8 w 56"/>
              <a:gd name="T13" fmla="*/ 28 h 56"/>
              <a:gd name="T14" fmla="*/ 28 w 56"/>
              <a:gd name="T15" fmla="*/ 8 h 56"/>
              <a:gd name="T16" fmla="*/ 48 w 56"/>
              <a:gd name="T17" fmla="*/ 28 h 56"/>
              <a:gd name="T18" fmla="*/ 28 w 56"/>
              <a:gd name="T19" fmla="*/ 48 h 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6" h="56">
                <a:moveTo>
                  <a:pt x="28" y="0"/>
                </a:moveTo>
                <a:cubicBezTo>
                  <a:pt x="13" y="0"/>
                  <a:pt x="0" y="12"/>
                  <a:pt x="0" y="28"/>
                </a:cubicBezTo>
                <a:cubicBezTo>
                  <a:pt x="0" y="44"/>
                  <a:pt x="13" y="56"/>
                  <a:pt x="28" y="56"/>
                </a:cubicBezTo>
                <a:cubicBezTo>
                  <a:pt x="44" y="56"/>
                  <a:pt x="56" y="44"/>
                  <a:pt x="56" y="28"/>
                </a:cubicBezTo>
                <a:cubicBezTo>
                  <a:pt x="56" y="12"/>
                  <a:pt x="44" y="0"/>
                  <a:pt x="28" y="0"/>
                </a:cubicBezTo>
                <a:close/>
                <a:moveTo>
                  <a:pt x="28" y="48"/>
                </a:moveTo>
                <a:cubicBezTo>
                  <a:pt x="17" y="48"/>
                  <a:pt x="8" y="39"/>
                  <a:pt x="8" y="28"/>
                </a:cubicBezTo>
                <a:cubicBezTo>
                  <a:pt x="8" y="17"/>
                  <a:pt x="17" y="8"/>
                  <a:pt x="28" y="8"/>
                </a:cubicBezTo>
                <a:cubicBezTo>
                  <a:pt x="39" y="8"/>
                  <a:pt x="48" y="17"/>
                  <a:pt x="48" y="28"/>
                </a:cubicBezTo>
                <a:cubicBezTo>
                  <a:pt x="48" y="39"/>
                  <a:pt x="39" y="48"/>
                  <a:pt x="28" y="48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8" name="Freeform 149"/>
          <p:cNvSpPr>
            <a:spLocks noEditPoints="1"/>
          </p:cNvSpPr>
          <p:nvPr/>
        </p:nvSpPr>
        <p:spPr bwMode="auto">
          <a:xfrm>
            <a:off x="7159626" y="5715001"/>
            <a:ext cx="168275" cy="169863"/>
          </a:xfrm>
          <a:custGeom>
            <a:avLst/>
            <a:gdLst>
              <a:gd name="T0" fmla="*/ 28 w 56"/>
              <a:gd name="T1" fmla="*/ 0 h 56"/>
              <a:gd name="T2" fmla="*/ 0 w 56"/>
              <a:gd name="T3" fmla="*/ 28 h 56"/>
              <a:gd name="T4" fmla="*/ 28 w 56"/>
              <a:gd name="T5" fmla="*/ 56 h 56"/>
              <a:gd name="T6" fmla="*/ 56 w 56"/>
              <a:gd name="T7" fmla="*/ 28 h 56"/>
              <a:gd name="T8" fmla="*/ 28 w 56"/>
              <a:gd name="T9" fmla="*/ 0 h 56"/>
              <a:gd name="T10" fmla="*/ 28 w 56"/>
              <a:gd name="T11" fmla="*/ 48 h 56"/>
              <a:gd name="T12" fmla="*/ 8 w 56"/>
              <a:gd name="T13" fmla="*/ 28 h 56"/>
              <a:gd name="T14" fmla="*/ 28 w 56"/>
              <a:gd name="T15" fmla="*/ 8 h 56"/>
              <a:gd name="T16" fmla="*/ 48 w 56"/>
              <a:gd name="T17" fmla="*/ 28 h 56"/>
              <a:gd name="T18" fmla="*/ 28 w 56"/>
              <a:gd name="T19" fmla="*/ 48 h 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6" h="56">
                <a:moveTo>
                  <a:pt x="28" y="0"/>
                </a:moveTo>
                <a:cubicBezTo>
                  <a:pt x="13" y="0"/>
                  <a:pt x="0" y="12"/>
                  <a:pt x="0" y="28"/>
                </a:cubicBezTo>
                <a:cubicBezTo>
                  <a:pt x="0" y="43"/>
                  <a:pt x="13" y="56"/>
                  <a:pt x="28" y="56"/>
                </a:cubicBezTo>
                <a:cubicBezTo>
                  <a:pt x="44" y="56"/>
                  <a:pt x="56" y="43"/>
                  <a:pt x="56" y="28"/>
                </a:cubicBezTo>
                <a:cubicBezTo>
                  <a:pt x="56" y="12"/>
                  <a:pt x="44" y="0"/>
                  <a:pt x="28" y="0"/>
                </a:cubicBezTo>
                <a:close/>
                <a:moveTo>
                  <a:pt x="28" y="48"/>
                </a:moveTo>
                <a:cubicBezTo>
                  <a:pt x="17" y="48"/>
                  <a:pt x="8" y="39"/>
                  <a:pt x="8" y="28"/>
                </a:cubicBezTo>
                <a:cubicBezTo>
                  <a:pt x="8" y="17"/>
                  <a:pt x="17" y="8"/>
                  <a:pt x="28" y="8"/>
                </a:cubicBezTo>
                <a:cubicBezTo>
                  <a:pt x="39" y="8"/>
                  <a:pt x="48" y="17"/>
                  <a:pt x="48" y="28"/>
                </a:cubicBezTo>
                <a:cubicBezTo>
                  <a:pt x="48" y="39"/>
                  <a:pt x="39" y="48"/>
                  <a:pt x="28" y="48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9" name="Freeform 150"/>
          <p:cNvSpPr>
            <a:spLocks/>
          </p:cNvSpPr>
          <p:nvPr/>
        </p:nvSpPr>
        <p:spPr bwMode="auto">
          <a:xfrm>
            <a:off x="7367588" y="5368926"/>
            <a:ext cx="434975" cy="11113"/>
          </a:xfrm>
          <a:custGeom>
            <a:avLst/>
            <a:gdLst>
              <a:gd name="T0" fmla="*/ 2 w 144"/>
              <a:gd name="T1" fmla="*/ 4 h 4"/>
              <a:gd name="T2" fmla="*/ 142 w 144"/>
              <a:gd name="T3" fmla="*/ 4 h 4"/>
              <a:gd name="T4" fmla="*/ 144 w 144"/>
              <a:gd name="T5" fmla="*/ 2 h 4"/>
              <a:gd name="T6" fmla="*/ 142 w 144"/>
              <a:gd name="T7" fmla="*/ 0 h 4"/>
              <a:gd name="T8" fmla="*/ 2 w 144"/>
              <a:gd name="T9" fmla="*/ 0 h 4"/>
              <a:gd name="T10" fmla="*/ 0 w 144"/>
              <a:gd name="T11" fmla="*/ 2 h 4"/>
              <a:gd name="T12" fmla="*/ 2 w 144"/>
              <a:gd name="T13" fmla="*/ 4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44" h="4">
                <a:moveTo>
                  <a:pt x="2" y="4"/>
                </a:moveTo>
                <a:cubicBezTo>
                  <a:pt x="142" y="4"/>
                  <a:pt x="142" y="4"/>
                  <a:pt x="142" y="4"/>
                </a:cubicBezTo>
                <a:cubicBezTo>
                  <a:pt x="143" y="4"/>
                  <a:pt x="144" y="3"/>
                  <a:pt x="144" y="2"/>
                </a:cubicBezTo>
                <a:cubicBezTo>
                  <a:pt x="144" y="1"/>
                  <a:pt x="143" y="0"/>
                  <a:pt x="142" y="0"/>
                </a:cubicBezTo>
                <a:cubicBezTo>
                  <a:pt x="2" y="0"/>
                  <a:pt x="2" y="0"/>
                  <a:pt x="2" y="0"/>
                </a:cubicBezTo>
                <a:cubicBezTo>
                  <a:pt x="1" y="0"/>
                  <a:pt x="0" y="1"/>
                  <a:pt x="0" y="2"/>
                </a:cubicBezTo>
                <a:cubicBezTo>
                  <a:pt x="0" y="3"/>
                  <a:pt x="1" y="4"/>
                  <a:pt x="2" y="4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50" name="Freeform 151"/>
          <p:cNvSpPr>
            <a:spLocks/>
          </p:cNvSpPr>
          <p:nvPr/>
        </p:nvSpPr>
        <p:spPr bwMode="auto">
          <a:xfrm>
            <a:off x="7367588" y="5392738"/>
            <a:ext cx="217488" cy="11113"/>
          </a:xfrm>
          <a:custGeom>
            <a:avLst/>
            <a:gdLst>
              <a:gd name="T0" fmla="*/ 2 w 72"/>
              <a:gd name="T1" fmla="*/ 4 h 4"/>
              <a:gd name="T2" fmla="*/ 70 w 72"/>
              <a:gd name="T3" fmla="*/ 4 h 4"/>
              <a:gd name="T4" fmla="*/ 72 w 72"/>
              <a:gd name="T5" fmla="*/ 2 h 4"/>
              <a:gd name="T6" fmla="*/ 70 w 72"/>
              <a:gd name="T7" fmla="*/ 0 h 4"/>
              <a:gd name="T8" fmla="*/ 2 w 72"/>
              <a:gd name="T9" fmla="*/ 0 h 4"/>
              <a:gd name="T10" fmla="*/ 0 w 72"/>
              <a:gd name="T11" fmla="*/ 2 h 4"/>
              <a:gd name="T12" fmla="*/ 2 w 72"/>
              <a:gd name="T13" fmla="*/ 4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2" h="4">
                <a:moveTo>
                  <a:pt x="2" y="4"/>
                </a:moveTo>
                <a:cubicBezTo>
                  <a:pt x="70" y="4"/>
                  <a:pt x="70" y="4"/>
                  <a:pt x="70" y="4"/>
                </a:cubicBezTo>
                <a:cubicBezTo>
                  <a:pt x="71" y="4"/>
                  <a:pt x="72" y="3"/>
                  <a:pt x="72" y="2"/>
                </a:cubicBezTo>
                <a:cubicBezTo>
                  <a:pt x="72" y="1"/>
                  <a:pt x="71" y="0"/>
                  <a:pt x="70" y="0"/>
                </a:cubicBezTo>
                <a:cubicBezTo>
                  <a:pt x="2" y="0"/>
                  <a:pt x="2" y="0"/>
                  <a:pt x="2" y="0"/>
                </a:cubicBezTo>
                <a:cubicBezTo>
                  <a:pt x="1" y="0"/>
                  <a:pt x="0" y="1"/>
                  <a:pt x="0" y="2"/>
                </a:cubicBezTo>
                <a:cubicBezTo>
                  <a:pt x="0" y="3"/>
                  <a:pt x="1" y="4"/>
                  <a:pt x="2" y="4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51" name="Freeform 152"/>
          <p:cNvSpPr>
            <a:spLocks/>
          </p:cNvSpPr>
          <p:nvPr/>
        </p:nvSpPr>
        <p:spPr bwMode="auto">
          <a:xfrm>
            <a:off x="7367588" y="5561013"/>
            <a:ext cx="434975" cy="12700"/>
          </a:xfrm>
          <a:custGeom>
            <a:avLst/>
            <a:gdLst>
              <a:gd name="T0" fmla="*/ 142 w 144"/>
              <a:gd name="T1" fmla="*/ 0 h 4"/>
              <a:gd name="T2" fmla="*/ 2 w 144"/>
              <a:gd name="T3" fmla="*/ 0 h 4"/>
              <a:gd name="T4" fmla="*/ 0 w 144"/>
              <a:gd name="T5" fmla="*/ 2 h 4"/>
              <a:gd name="T6" fmla="*/ 2 w 144"/>
              <a:gd name="T7" fmla="*/ 4 h 4"/>
              <a:gd name="T8" fmla="*/ 142 w 144"/>
              <a:gd name="T9" fmla="*/ 4 h 4"/>
              <a:gd name="T10" fmla="*/ 144 w 144"/>
              <a:gd name="T11" fmla="*/ 2 h 4"/>
              <a:gd name="T12" fmla="*/ 142 w 144"/>
              <a:gd name="T13" fmla="*/ 0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44" h="4">
                <a:moveTo>
                  <a:pt x="142" y="0"/>
                </a:moveTo>
                <a:cubicBezTo>
                  <a:pt x="2" y="0"/>
                  <a:pt x="2" y="0"/>
                  <a:pt x="2" y="0"/>
                </a:cubicBezTo>
                <a:cubicBezTo>
                  <a:pt x="1" y="0"/>
                  <a:pt x="0" y="1"/>
                  <a:pt x="0" y="2"/>
                </a:cubicBezTo>
                <a:cubicBezTo>
                  <a:pt x="0" y="3"/>
                  <a:pt x="1" y="4"/>
                  <a:pt x="2" y="4"/>
                </a:cubicBezTo>
                <a:cubicBezTo>
                  <a:pt x="142" y="4"/>
                  <a:pt x="142" y="4"/>
                  <a:pt x="142" y="4"/>
                </a:cubicBezTo>
                <a:cubicBezTo>
                  <a:pt x="143" y="4"/>
                  <a:pt x="144" y="3"/>
                  <a:pt x="144" y="2"/>
                </a:cubicBezTo>
                <a:cubicBezTo>
                  <a:pt x="144" y="1"/>
                  <a:pt x="143" y="0"/>
                  <a:pt x="142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52" name="Freeform 153"/>
          <p:cNvSpPr>
            <a:spLocks/>
          </p:cNvSpPr>
          <p:nvPr/>
        </p:nvSpPr>
        <p:spPr bwMode="auto">
          <a:xfrm>
            <a:off x="7367588" y="5586413"/>
            <a:ext cx="217488" cy="11113"/>
          </a:xfrm>
          <a:custGeom>
            <a:avLst/>
            <a:gdLst>
              <a:gd name="T0" fmla="*/ 2 w 72"/>
              <a:gd name="T1" fmla="*/ 4 h 4"/>
              <a:gd name="T2" fmla="*/ 70 w 72"/>
              <a:gd name="T3" fmla="*/ 4 h 4"/>
              <a:gd name="T4" fmla="*/ 72 w 72"/>
              <a:gd name="T5" fmla="*/ 2 h 4"/>
              <a:gd name="T6" fmla="*/ 70 w 72"/>
              <a:gd name="T7" fmla="*/ 0 h 4"/>
              <a:gd name="T8" fmla="*/ 2 w 72"/>
              <a:gd name="T9" fmla="*/ 0 h 4"/>
              <a:gd name="T10" fmla="*/ 0 w 72"/>
              <a:gd name="T11" fmla="*/ 2 h 4"/>
              <a:gd name="T12" fmla="*/ 2 w 72"/>
              <a:gd name="T13" fmla="*/ 4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2" h="4">
                <a:moveTo>
                  <a:pt x="2" y="4"/>
                </a:moveTo>
                <a:cubicBezTo>
                  <a:pt x="70" y="4"/>
                  <a:pt x="70" y="4"/>
                  <a:pt x="70" y="4"/>
                </a:cubicBezTo>
                <a:cubicBezTo>
                  <a:pt x="71" y="4"/>
                  <a:pt x="72" y="3"/>
                  <a:pt x="72" y="2"/>
                </a:cubicBezTo>
                <a:cubicBezTo>
                  <a:pt x="72" y="1"/>
                  <a:pt x="71" y="0"/>
                  <a:pt x="70" y="0"/>
                </a:cubicBezTo>
                <a:cubicBezTo>
                  <a:pt x="2" y="0"/>
                  <a:pt x="2" y="0"/>
                  <a:pt x="2" y="0"/>
                </a:cubicBezTo>
                <a:cubicBezTo>
                  <a:pt x="1" y="0"/>
                  <a:pt x="0" y="1"/>
                  <a:pt x="0" y="2"/>
                </a:cubicBezTo>
                <a:cubicBezTo>
                  <a:pt x="0" y="3"/>
                  <a:pt x="1" y="4"/>
                  <a:pt x="2" y="4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53" name="Freeform 154"/>
          <p:cNvSpPr>
            <a:spLocks/>
          </p:cNvSpPr>
          <p:nvPr/>
        </p:nvSpPr>
        <p:spPr bwMode="auto">
          <a:xfrm>
            <a:off x="7367588" y="5767388"/>
            <a:ext cx="434975" cy="11113"/>
          </a:xfrm>
          <a:custGeom>
            <a:avLst/>
            <a:gdLst>
              <a:gd name="T0" fmla="*/ 142 w 144"/>
              <a:gd name="T1" fmla="*/ 0 h 4"/>
              <a:gd name="T2" fmla="*/ 2 w 144"/>
              <a:gd name="T3" fmla="*/ 0 h 4"/>
              <a:gd name="T4" fmla="*/ 0 w 144"/>
              <a:gd name="T5" fmla="*/ 2 h 4"/>
              <a:gd name="T6" fmla="*/ 2 w 144"/>
              <a:gd name="T7" fmla="*/ 4 h 4"/>
              <a:gd name="T8" fmla="*/ 142 w 144"/>
              <a:gd name="T9" fmla="*/ 4 h 4"/>
              <a:gd name="T10" fmla="*/ 144 w 144"/>
              <a:gd name="T11" fmla="*/ 2 h 4"/>
              <a:gd name="T12" fmla="*/ 142 w 144"/>
              <a:gd name="T13" fmla="*/ 0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44" h="4">
                <a:moveTo>
                  <a:pt x="142" y="0"/>
                </a:moveTo>
                <a:cubicBezTo>
                  <a:pt x="2" y="0"/>
                  <a:pt x="2" y="0"/>
                  <a:pt x="2" y="0"/>
                </a:cubicBezTo>
                <a:cubicBezTo>
                  <a:pt x="1" y="0"/>
                  <a:pt x="0" y="1"/>
                  <a:pt x="0" y="2"/>
                </a:cubicBezTo>
                <a:cubicBezTo>
                  <a:pt x="0" y="3"/>
                  <a:pt x="1" y="4"/>
                  <a:pt x="2" y="4"/>
                </a:cubicBezTo>
                <a:cubicBezTo>
                  <a:pt x="142" y="4"/>
                  <a:pt x="142" y="4"/>
                  <a:pt x="142" y="4"/>
                </a:cubicBezTo>
                <a:cubicBezTo>
                  <a:pt x="143" y="4"/>
                  <a:pt x="144" y="3"/>
                  <a:pt x="144" y="2"/>
                </a:cubicBezTo>
                <a:cubicBezTo>
                  <a:pt x="144" y="1"/>
                  <a:pt x="143" y="0"/>
                  <a:pt x="142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54" name="Freeform 155"/>
          <p:cNvSpPr>
            <a:spLocks/>
          </p:cNvSpPr>
          <p:nvPr/>
        </p:nvSpPr>
        <p:spPr bwMode="auto">
          <a:xfrm>
            <a:off x="7367588" y="5791201"/>
            <a:ext cx="217488" cy="12700"/>
          </a:xfrm>
          <a:custGeom>
            <a:avLst/>
            <a:gdLst>
              <a:gd name="T0" fmla="*/ 70 w 72"/>
              <a:gd name="T1" fmla="*/ 0 h 4"/>
              <a:gd name="T2" fmla="*/ 2 w 72"/>
              <a:gd name="T3" fmla="*/ 0 h 4"/>
              <a:gd name="T4" fmla="*/ 0 w 72"/>
              <a:gd name="T5" fmla="*/ 2 h 4"/>
              <a:gd name="T6" fmla="*/ 2 w 72"/>
              <a:gd name="T7" fmla="*/ 4 h 4"/>
              <a:gd name="T8" fmla="*/ 70 w 72"/>
              <a:gd name="T9" fmla="*/ 4 h 4"/>
              <a:gd name="T10" fmla="*/ 72 w 72"/>
              <a:gd name="T11" fmla="*/ 2 h 4"/>
              <a:gd name="T12" fmla="*/ 70 w 72"/>
              <a:gd name="T13" fmla="*/ 0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2" h="4">
                <a:moveTo>
                  <a:pt x="70" y="0"/>
                </a:moveTo>
                <a:cubicBezTo>
                  <a:pt x="2" y="0"/>
                  <a:pt x="2" y="0"/>
                  <a:pt x="2" y="0"/>
                </a:cubicBezTo>
                <a:cubicBezTo>
                  <a:pt x="1" y="0"/>
                  <a:pt x="0" y="1"/>
                  <a:pt x="0" y="2"/>
                </a:cubicBezTo>
                <a:cubicBezTo>
                  <a:pt x="0" y="3"/>
                  <a:pt x="1" y="4"/>
                  <a:pt x="2" y="4"/>
                </a:cubicBezTo>
                <a:cubicBezTo>
                  <a:pt x="70" y="4"/>
                  <a:pt x="70" y="4"/>
                  <a:pt x="70" y="4"/>
                </a:cubicBezTo>
                <a:cubicBezTo>
                  <a:pt x="71" y="4"/>
                  <a:pt x="72" y="3"/>
                  <a:pt x="72" y="2"/>
                </a:cubicBezTo>
                <a:cubicBezTo>
                  <a:pt x="72" y="1"/>
                  <a:pt x="71" y="0"/>
                  <a:pt x="70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55" name="Freeform 156"/>
          <p:cNvSpPr>
            <a:spLocks/>
          </p:cNvSpPr>
          <p:nvPr/>
        </p:nvSpPr>
        <p:spPr bwMode="auto">
          <a:xfrm>
            <a:off x="7367588" y="5416551"/>
            <a:ext cx="217488" cy="12700"/>
          </a:xfrm>
          <a:custGeom>
            <a:avLst/>
            <a:gdLst>
              <a:gd name="T0" fmla="*/ 2 w 72"/>
              <a:gd name="T1" fmla="*/ 4 h 4"/>
              <a:gd name="T2" fmla="*/ 70 w 72"/>
              <a:gd name="T3" fmla="*/ 4 h 4"/>
              <a:gd name="T4" fmla="*/ 72 w 72"/>
              <a:gd name="T5" fmla="*/ 2 h 4"/>
              <a:gd name="T6" fmla="*/ 70 w 72"/>
              <a:gd name="T7" fmla="*/ 0 h 4"/>
              <a:gd name="T8" fmla="*/ 2 w 72"/>
              <a:gd name="T9" fmla="*/ 0 h 4"/>
              <a:gd name="T10" fmla="*/ 0 w 72"/>
              <a:gd name="T11" fmla="*/ 2 h 4"/>
              <a:gd name="T12" fmla="*/ 2 w 72"/>
              <a:gd name="T13" fmla="*/ 4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2" h="4">
                <a:moveTo>
                  <a:pt x="2" y="4"/>
                </a:moveTo>
                <a:cubicBezTo>
                  <a:pt x="70" y="4"/>
                  <a:pt x="70" y="4"/>
                  <a:pt x="70" y="4"/>
                </a:cubicBezTo>
                <a:cubicBezTo>
                  <a:pt x="71" y="4"/>
                  <a:pt x="72" y="3"/>
                  <a:pt x="72" y="2"/>
                </a:cubicBezTo>
                <a:cubicBezTo>
                  <a:pt x="72" y="1"/>
                  <a:pt x="71" y="0"/>
                  <a:pt x="70" y="0"/>
                </a:cubicBezTo>
                <a:cubicBezTo>
                  <a:pt x="2" y="0"/>
                  <a:pt x="2" y="0"/>
                  <a:pt x="2" y="0"/>
                </a:cubicBezTo>
                <a:cubicBezTo>
                  <a:pt x="1" y="0"/>
                  <a:pt x="0" y="1"/>
                  <a:pt x="0" y="2"/>
                </a:cubicBezTo>
                <a:cubicBezTo>
                  <a:pt x="0" y="3"/>
                  <a:pt x="1" y="4"/>
                  <a:pt x="2" y="4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56" name="Freeform 157"/>
          <p:cNvSpPr>
            <a:spLocks/>
          </p:cNvSpPr>
          <p:nvPr/>
        </p:nvSpPr>
        <p:spPr bwMode="auto">
          <a:xfrm>
            <a:off x="7367588" y="5610226"/>
            <a:ext cx="217488" cy="11113"/>
          </a:xfrm>
          <a:custGeom>
            <a:avLst/>
            <a:gdLst>
              <a:gd name="T0" fmla="*/ 2 w 72"/>
              <a:gd name="T1" fmla="*/ 4 h 4"/>
              <a:gd name="T2" fmla="*/ 70 w 72"/>
              <a:gd name="T3" fmla="*/ 4 h 4"/>
              <a:gd name="T4" fmla="*/ 72 w 72"/>
              <a:gd name="T5" fmla="*/ 2 h 4"/>
              <a:gd name="T6" fmla="*/ 70 w 72"/>
              <a:gd name="T7" fmla="*/ 0 h 4"/>
              <a:gd name="T8" fmla="*/ 2 w 72"/>
              <a:gd name="T9" fmla="*/ 0 h 4"/>
              <a:gd name="T10" fmla="*/ 0 w 72"/>
              <a:gd name="T11" fmla="*/ 2 h 4"/>
              <a:gd name="T12" fmla="*/ 2 w 72"/>
              <a:gd name="T13" fmla="*/ 4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2" h="4">
                <a:moveTo>
                  <a:pt x="2" y="4"/>
                </a:moveTo>
                <a:cubicBezTo>
                  <a:pt x="70" y="4"/>
                  <a:pt x="70" y="4"/>
                  <a:pt x="70" y="4"/>
                </a:cubicBezTo>
                <a:cubicBezTo>
                  <a:pt x="71" y="4"/>
                  <a:pt x="72" y="3"/>
                  <a:pt x="72" y="2"/>
                </a:cubicBezTo>
                <a:cubicBezTo>
                  <a:pt x="72" y="1"/>
                  <a:pt x="71" y="0"/>
                  <a:pt x="70" y="0"/>
                </a:cubicBezTo>
                <a:cubicBezTo>
                  <a:pt x="2" y="0"/>
                  <a:pt x="2" y="0"/>
                  <a:pt x="2" y="0"/>
                </a:cubicBezTo>
                <a:cubicBezTo>
                  <a:pt x="1" y="0"/>
                  <a:pt x="0" y="1"/>
                  <a:pt x="0" y="2"/>
                </a:cubicBezTo>
                <a:cubicBezTo>
                  <a:pt x="0" y="3"/>
                  <a:pt x="1" y="4"/>
                  <a:pt x="2" y="4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57" name="Freeform 158"/>
          <p:cNvSpPr>
            <a:spLocks/>
          </p:cNvSpPr>
          <p:nvPr/>
        </p:nvSpPr>
        <p:spPr bwMode="auto">
          <a:xfrm>
            <a:off x="7367588" y="5815013"/>
            <a:ext cx="217488" cy="12700"/>
          </a:xfrm>
          <a:custGeom>
            <a:avLst/>
            <a:gdLst>
              <a:gd name="T0" fmla="*/ 70 w 72"/>
              <a:gd name="T1" fmla="*/ 0 h 4"/>
              <a:gd name="T2" fmla="*/ 2 w 72"/>
              <a:gd name="T3" fmla="*/ 0 h 4"/>
              <a:gd name="T4" fmla="*/ 0 w 72"/>
              <a:gd name="T5" fmla="*/ 2 h 4"/>
              <a:gd name="T6" fmla="*/ 2 w 72"/>
              <a:gd name="T7" fmla="*/ 4 h 4"/>
              <a:gd name="T8" fmla="*/ 70 w 72"/>
              <a:gd name="T9" fmla="*/ 4 h 4"/>
              <a:gd name="T10" fmla="*/ 72 w 72"/>
              <a:gd name="T11" fmla="*/ 2 h 4"/>
              <a:gd name="T12" fmla="*/ 70 w 72"/>
              <a:gd name="T13" fmla="*/ 0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2" h="4">
                <a:moveTo>
                  <a:pt x="70" y="0"/>
                </a:moveTo>
                <a:cubicBezTo>
                  <a:pt x="2" y="0"/>
                  <a:pt x="2" y="0"/>
                  <a:pt x="2" y="0"/>
                </a:cubicBezTo>
                <a:cubicBezTo>
                  <a:pt x="1" y="0"/>
                  <a:pt x="0" y="1"/>
                  <a:pt x="0" y="2"/>
                </a:cubicBezTo>
                <a:cubicBezTo>
                  <a:pt x="0" y="3"/>
                  <a:pt x="1" y="4"/>
                  <a:pt x="2" y="4"/>
                </a:cubicBezTo>
                <a:cubicBezTo>
                  <a:pt x="70" y="4"/>
                  <a:pt x="70" y="4"/>
                  <a:pt x="70" y="4"/>
                </a:cubicBezTo>
                <a:cubicBezTo>
                  <a:pt x="71" y="4"/>
                  <a:pt x="72" y="3"/>
                  <a:pt x="72" y="2"/>
                </a:cubicBezTo>
                <a:cubicBezTo>
                  <a:pt x="72" y="1"/>
                  <a:pt x="71" y="0"/>
                  <a:pt x="70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58" name="Freeform 159"/>
          <p:cNvSpPr>
            <a:spLocks/>
          </p:cNvSpPr>
          <p:nvPr/>
        </p:nvSpPr>
        <p:spPr bwMode="auto">
          <a:xfrm>
            <a:off x="7146926" y="4597401"/>
            <a:ext cx="169863" cy="169863"/>
          </a:xfrm>
          <a:custGeom>
            <a:avLst/>
            <a:gdLst>
              <a:gd name="T0" fmla="*/ 28 w 56"/>
              <a:gd name="T1" fmla="*/ 56 h 56"/>
              <a:gd name="T2" fmla="*/ 56 w 56"/>
              <a:gd name="T3" fmla="*/ 28 h 56"/>
              <a:gd name="T4" fmla="*/ 56 w 56"/>
              <a:gd name="T5" fmla="*/ 27 h 56"/>
              <a:gd name="T6" fmla="*/ 52 w 56"/>
              <a:gd name="T7" fmla="*/ 23 h 56"/>
              <a:gd name="T8" fmla="*/ 48 w 56"/>
              <a:gd name="T9" fmla="*/ 28 h 56"/>
              <a:gd name="T10" fmla="*/ 28 w 56"/>
              <a:gd name="T11" fmla="*/ 48 h 56"/>
              <a:gd name="T12" fmla="*/ 8 w 56"/>
              <a:gd name="T13" fmla="*/ 28 h 56"/>
              <a:gd name="T14" fmla="*/ 28 w 56"/>
              <a:gd name="T15" fmla="*/ 8 h 56"/>
              <a:gd name="T16" fmla="*/ 33 w 56"/>
              <a:gd name="T17" fmla="*/ 9 h 56"/>
              <a:gd name="T18" fmla="*/ 38 w 56"/>
              <a:gd name="T19" fmla="*/ 6 h 56"/>
              <a:gd name="T20" fmla="*/ 35 w 56"/>
              <a:gd name="T21" fmla="*/ 1 h 56"/>
              <a:gd name="T22" fmla="*/ 28 w 56"/>
              <a:gd name="T23" fmla="*/ 0 h 56"/>
              <a:gd name="T24" fmla="*/ 0 w 56"/>
              <a:gd name="T25" fmla="*/ 28 h 56"/>
              <a:gd name="T26" fmla="*/ 28 w 56"/>
              <a:gd name="T27" fmla="*/ 56 h 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56" h="56">
                <a:moveTo>
                  <a:pt x="28" y="56"/>
                </a:moveTo>
                <a:cubicBezTo>
                  <a:pt x="44" y="56"/>
                  <a:pt x="56" y="44"/>
                  <a:pt x="56" y="28"/>
                </a:cubicBezTo>
                <a:cubicBezTo>
                  <a:pt x="56" y="28"/>
                  <a:pt x="56" y="27"/>
                  <a:pt x="56" y="27"/>
                </a:cubicBezTo>
                <a:cubicBezTo>
                  <a:pt x="56" y="24"/>
                  <a:pt x="54" y="23"/>
                  <a:pt x="52" y="23"/>
                </a:cubicBezTo>
                <a:cubicBezTo>
                  <a:pt x="50" y="24"/>
                  <a:pt x="48" y="26"/>
                  <a:pt x="48" y="28"/>
                </a:cubicBezTo>
                <a:cubicBezTo>
                  <a:pt x="48" y="39"/>
                  <a:pt x="39" y="48"/>
                  <a:pt x="28" y="48"/>
                </a:cubicBezTo>
                <a:cubicBezTo>
                  <a:pt x="17" y="48"/>
                  <a:pt x="8" y="39"/>
                  <a:pt x="8" y="28"/>
                </a:cubicBezTo>
                <a:cubicBezTo>
                  <a:pt x="8" y="17"/>
                  <a:pt x="17" y="8"/>
                  <a:pt x="28" y="8"/>
                </a:cubicBezTo>
                <a:cubicBezTo>
                  <a:pt x="30" y="8"/>
                  <a:pt x="32" y="8"/>
                  <a:pt x="33" y="9"/>
                </a:cubicBezTo>
                <a:cubicBezTo>
                  <a:pt x="35" y="9"/>
                  <a:pt x="38" y="8"/>
                  <a:pt x="38" y="6"/>
                </a:cubicBezTo>
                <a:cubicBezTo>
                  <a:pt x="39" y="4"/>
                  <a:pt x="38" y="1"/>
                  <a:pt x="35" y="1"/>
                </a:cubicBezTo>
                <a:cubicBezTo>
                  <a:pt x="33" y="0"/>
                  <a:pt x="31" y="0"/>
                  <a:pt x="28" y="0"/>
                </a:cubicBezTo>
                <a:cubicBezTo>
                  <a:pt x="13" y="0"/>
                  <a:pt x="0" y="12"/>
                  <a:pt x="0" y="28"/>
                </a:cubicBezTo>
                <a:cubicBezTo>
                  <a:pt x="0" y="44"/>
                  <a:pt x="13" y="56"/>
                  <a:pt x="28" y="56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59" name="Freeform 160"/>
          <p:cNvSpPr>
            <a:spLocks noEditPoints="1"/>
          </p:cNvSpPr>
          <p:nvPr/>
        </p:nvSpPr>
        <p:spPr bwMode="auto">
          <a:xfrm>
            <a:off x="7146926" y="4797426"/>
            <a:ext cx="169863" cy="169863"/>
          </a:xfrm>
          <a:custGeom>
            <a:avLst/>
            <a:gdLst>
              <a:gd name="T0" fmla="*/ 28 w 56"/>
              <a:gd name="T1" fmla="*/ 0 h 56"/>
              <a:gd name="T2" fmla="*/ 0 w 56"/>
              <a:gd name="T3" fmla="*/ 28 h 56"/>
              <a:gd name="T4" fmla="*/ 28 w 56"/>
              <a:gd name="T5" fmla="*/ 56 h 56"/>
              <a:gd name="T6" fmla="*/ 56 w 56"/>
              <a:gd name="T7" fmla="*/ 28 h 56"/>
              <a:gd name="T8" fmla="*/ 28 w 56"/>
              <a:gd name="T9" fmla="*/ 0 h 56"/>
              <a:gd name="T10" fmla="*/ 28 w 56"/>
              <a:gd name="T11" fmla="*/ 48 h 56"/>
              <a:gd name="T12" fmla="*/ 8 w 56"/>
              <a:gd name="T13" fmla="*/ 28 h 56"/>
              <a:gd name="T14" fmla="*/ 28 w 56"/>
              <a:gd name="T15" fmla="*/ 8 h 56"/>
              <a:gd name="T16" fmla="*/ 48 w 56"/>
              <a:gd name="T17" fmla="*/ 28 h 56"/>
              <a:gd name="T18" fmla="*/ 28 w 56"/>
              <a:gd name="T19" fmla="*/ 48 h 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6" h="56">
                <a:moveTo>
                  <a:pt x="28" y="0"/>
                </a:moveTo>
                <a:cubicBezTo>
                  <a:pt x="13" y="0"/>
                  <a:pt x="0" y="12"/>
                  <a:pt x="0" y="28"/>
                </a:cubicBezTo>
                <a:cubicBezTo>
                  <a:pt x="0" y="43"/>
                  <a:pt x="13" y="56"/>
                  <a:pt x="28" y="56"/>
                </a:cubicBezTo>
                <a:cubicBezTo>
                  <a:pt x="44" y="56"/>
                  <a:pt x="56" y="43"/>
                  <a:pt x="56" y="28"/>
                </a:cubicBezTo>
                <a:cubicBezTo>
                  <a:pt x="56" y="12"/>
                  <a:pt x="44" y="0"/>
                  <a:pt x="28" y="0"/>
                </a:cubicBezTo>
                <a:close/>
                <a:moveTo>
                  <a:pt x="28" y="48"/>
                </a:moveTo>
                <a:cubicBezTo>
                  <a:pt x="17" y="48"/>
                  <a:pt x="8" y="39"/>
                  <a:pt x="8" y="28"/>
                </a:cubicBezTo>
                <a:cubicBezTo>
                  <a:pt x="8" y="17"/>
                  <a:pt x="17" y="8"/>
                  <a:pt x="28" y="8"/>
                </a:cubicBezTo>
                <a:cubicBezTo>
                  <a:pt x="39" y="8"/>
                  <a:pt x="48" y="17"/>
                  <a:pt x="48" y="28"/>
                </a:cubicBezTo>
                <a:cubicBezTo>
                  <a:pt x="48" y="39"/>
                  <a:pt x="39" y="48"/>
                  <a:pt x="28" y="48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60" name="Freeform 161"/>
          <p:cNvSpPr>
            <a:spLocks/>
          </p:cNvSpPr>
          <p:nvPr/>
        </p:nvSpPr>
        <p:spPr bwMode="auto">
          <a:xfrm>
            <a:off x="7354888" y="4449763"/>
            <a:ext cx="436563" cy="12700"/>
          </a:xfrm>
          <a:custGeom>
            <a:avLst/>
            <a:gdLst>
              <a:gd name="T0" fmla="*/ 2 w 144"/>
              <a:gd name="T1" fmla="*/ 4 h 4"/>
              <a:gd name="T2" fmla="*/ 142 w 144"/>
              <a:gd name="T3" fmla="*/ 4 h 4"/>
              <a:gd name="T4" fmla="*/ 144 w 144"/>
              <a:gd name="T5" fmla="*/ 2 h 4"/>
              <a:gd name="T6" fmla="*/ 142 w 144"/>
              <a:gd name="T7" fmla="*/ 0 h 4"/>
              <a:gd name="T8" fmla="*/ 2 w 144"/>
              <a:gd name="T9" fmla="*/ 0 h 4"/>
              <a:gd name="T10" fmla="*/ 0 w 144"/>
              <a:gd name="T11" fmla="*/ 2 h 4"/>
              <a:gd name="T12" fmla="*/ 2 w 144"/>
              <a:gd name="T13" fmla="*/ 4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44" h="4">
                <a:moveTo>
                  <a:pt x="2" y="4"/>
                </a:moveTo>
                <a:cubicBezTo>
                  <a:pt x="142" y="4"/>
                  <a:pt x="142" y="4"/>
                  <a:pt x="142" y="4"/>
                </a:cubicBezTo>
                <a:cubicBezTo>
                  <a:pt x="143" y="4"/>
                  <a:pt x="144" y="3"/>
                  <a:pt x="144" y="2"/>
                </a:cubicBezTo>
                <a:cubicBezTo>
                  <a:pt x="144" y="1"/>
                  <a:pt x="143" y="0"/>
                  <a:pt x="142" y="0"/>
                </a:cubicBezTo>
                <a:cubicBezTo>
                  <a:pt x="2" y="0"/>
                  <a:pt x="2" y="0"/>
                  <a:pt x="2" y="0"/>
                </a:cubicBezTo>
                <a:cubicBezTo>
                  <a:pt x="1" y="0"/>
                  <a:pt x="0" y="1"/>
                  <a:pt x="0" y="2"/>
                </a:cubicBezTo>
                <a:cubicBezTo>
                  <a:pt x="0" y="3"/>
                  <a:pt x="1" y="4"/>
                  <a:pt x="2" y="4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61" name="Freeform 162"/>
          <p:cNvSpPr>
            <a:spLocks/>
          </p:cNvSpPr>
          <p:nvPr/>
        </p:nvSpPr>
        <p:spPr bwMode="auto">
          <a:xfrm>
            <a:off x="7354888" y="4473576"/>
            <a:ext cx="219075" cy="12700"/>
          </a:xfrm>
          <a:custGeom>
            <a:avLst/>
            <a:gdLst>
              <a:gd name="T0" fmla="*/ 2 w 72"/>
              <a:gd name="T1" fmla="*/ 4 h 4"/>
              <a:gd name="T2" fmla="*/ 70 w 72"/>
              <a:gd name="T3" fmla="*/ 4 h 4"/>
              <a:gd name="T4" fmla="*/ 72 w 72"/>
              <a:gd name="T5" fmla="*/ 2 h 4"/>
              <a:gd name="T6" fmla="*/ 70 w 72"/>
              <a:gd name="T7" fmla="*/ 0 h 4"/>
              <a:gd name="T8" fmla="*/ 2 w 72"/>
              <a:gd name="T9" fmla="*/ 0 h 4"/>
              <a:gd name="T10" fmla="*/ 0 w 72"/>
              <a:gd name="T11" fmla="*/ 2 h 4"/>
              <a:gd name="T12" fmla="*/ 2 w 72"/>
              <a:gd name="T13" fmla="*/ 4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2" h="4">
                <a:moveTo>
                  <a:pt x="2" y="4"/>
                </a:moveTo>
                <a:cubicBezTo>
                  <a:pt x="70" y="4"/>
                  <a:pt x="70" y="4"/>
                  <a:pt x="70" y="4"/>
                </a:cubicBezTo>
                <a:cubicBezTo>
                  <a:pt x="71" y="4"/>
                  <a:pt x="72" y="3"/>
                  <a:pt x="72" y="2"/>
                </a:cubicBezTo>
                <a:cubicBezTo>
                  <a:pt x="72" y="1"/>
                  <a:pt x="71" y="0"/>
                  <a:pt x="70" y="0"/>
                </a:cubicBezTo>
                <a:cubicBezTo>
                  <a:pt x="2" y="0"/>
                  <a:pt x="2" y="0"/>
                  <a:pt x="2" y="0"/>
                </a:cubicBezTo>
                <a:cubicBezTo>
                  <a:pt x="1" y="0"/>
                  <a:pt x="0" y="1"/>
                  <a:pt x="0" y="2"/>
                </a:cubicBezTo>
                <a:cubicBezTo>
                  <a:pt x="0" y="3"/>
                  <a:pt x="1" y="4"/>
                  <a:pt x="2" y="4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62" name="Freeform 163"/>
          <p:cNvSpPr>
            <a:spLocks/>
          </p:cNvSpPr>
          <p:nvPr/>
        </p:nvSpPr>
        <p:spPr bwMode="auto">
          <a:xfrm>
            <a:off x="7354888" y="4643438"/>
            <a:ext cx="436563" cy="12700"/>
          </a:xfrm>
          <a:custGeom>
            <a:avLst/>
            <a:gdLst>
              <a:gd name="T0" fmla="*/ 142 w 144"/>
              <a:gd name="T1" fmla="*/ 0 h 4"/>
              <a:gd name="T2" fmla="*/ 2 w 144"/>
              <a:gd name="T3" fmla="*/ 0 h 4"/>
              <a:gd name="T4" fmla="*/ 0 w 144"/>
              <a:gd name="T5" fmla="*/ 2 h 4"/>
              <a:gd name="T6" fmla="*/ 2 w 144"/>
              <a:gd name="T7" fmla="*/ 4 h 4"/>
              <a:gd name="T8" fmla="*/ 142 w 144"/>
              <a:gd name="T9" fmla="*/ 4 h 4"/>
              <a:gd name="T10" fmla="*/ 144 w 144"/>
              <a:gd name="T11" fmla="*/ 2 h 4"/>
              <a:gd name="T12" fmla="*/ 142 w 144"/>
              <a:gd name="T13" fmla="*/ 0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44" h="4">
                <a:moveTo>
                  <a:pt x="142" y="0"/>
                </a:moveTo>
                <a:cubicBezTo>
                  <a:pt x="2" y="0"/>
                  <a:pt x="2" y="0"/>
                  <a:pt x="2" y="0"/>
                </a:cubicBezTo>
                <a:cubicBezTo>
                  <a:pt x="1" y="0"/>
                  <a:pt x="0" y="1"/>
                  <a:pt x="0" y="2"/>
                </a:cubicBezTo>
                <a:cubicBezTo>
                  <a:pt x="0" y="3"/>
                  <a:pt x="1" y="4"/>
                  <a:pt x="2" y="4"/>
                </a:cubicBezTo>
                <a:cubicBezTo>
                  <a:pt x="142" y="4"/>
                  <a:pt x="142" y="4"/>
                  <a:pt x="142" y="4"/>
                </a:cubicBezTo>
                <a:cubicBezTo>
                  <a:pt x="143" y="4"/>
                  <a:pt x="144" y="3"/>
                  <a:pt x="144" y="2"/>
                </a:cubicBezTo>
                <a:cubicBezTo>
                  <a:pt x="144" y="1"/>
                  <a:pt x="143" y="0"/>
                  <a:pt x="142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63" name="Freeform 164"/>
          <p:cNvSpPr>
            <a:spLocks/>
          </p:cNvSpPr>
          <p:nvPr/>
        </p:nvSpPr>
        <p:spPr bwMode="auto">
          <a:xfrm>
            <a:off x="7354888" y="4667251"/>
            <a:ext cx="219075" cy="12700"/>
          </a:xfrm>
          <a:custGeom>
            <a:avLst/>
            <a:gdLst>
              <a:gd name="T0" fmla="*/ 2 w 72"/>
              <a:gd name="T1" fmla="*/ 4 h 4"/>
              <a:gd name="T2" fmla="*/ 70 w 72"/>
              <a:gd name="T3" fmla="*/ 4 h 4"/>
              <a:gd name="T4" fmla="*/ 72 w 72"/>
              <a:gd name="T5" fmla="*/ 2 h 4"/>
              <a:gd name="T6" fmla="*/ 70 w 72"/>
              <a:gd name="T7" fmla="*/ 0 h 4"/>
              <a:gd name="T8" fmla="*/ 2 w 72"/>
              <a:gd name="T9" fmla="*/ 0 h 4"/>
              <a:gd name="T10" fmla="*/ 0 w 72"/>
              <a:gd name="T11" fmla="*/ 2 h 4"/>
              <a:gd name="T12" fmla="*/ 2 w 72"/>
              <a:gd name="T13" fmla="*/ 4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2" h="4">
                <a:moveTo>
                  <a:pt x="2" y="4"/>
                </a:moveTo>
                <a:cubicBezTo>
                  <a:pt x="70" y="4"/>
                  <a:pt x="70" y="4"/>
                  <a:pt x="70" y="4"/>
                </a:cubicBezTo>
                <a:cubicBezTo>
                  <a:pt x="71" y="4"/>
                  <a:pt x="72" y="3"/>
                  <a:pt x="72" y="2"/>
                </a:cubicBezTo>
                <a:cubicBezTo>
                  <a:pt x="72" y="1"/>
                  <a:pt x="71" y="0"/>
                  <a:pt x="70" y="0"/>
                </a:cubicBezTo>
                <a:cubicBezTo>
                  <a:pt x="2" y="0"/>
                  <a:pt x="2" y="0"/>
                  <a:pt x="2" y="0"/>
                </a:cubicBezTo>
                <a:cubicBezTo>
                  <a:pt x="1" y="0"/>
                  <a:pt x="0" y="1"/>
                  <a:pt x="0" y="2"/>
                </a:cubicBezTo>
                <a:cubicBezTo>
                  <a:pt x="0" y="3"/>
                  <a:pt x="1" y="4"/>
                  <a:pt x="2" y="4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64" name="Freeform 165"/>
          <p:cNvSpPr>
            <a:spLocks/>
          </p:cNvSpPr>
          <p:nvPr/>
        </p:nvSpPr>
        <p:spPr bwMode="auto">
          <a:xfrm>
            <a:off x="7354888" y="4848226"/>
            <a:ext cx="436563" cy="12700"/>
          </a:xfrm>
          <a:custGeom>
            <a:avLst/>
            <a:gdLst>
              <a:gd name="T0" fmla="*/ 142 w 144"/>
              <a:gd name="T1" fmla="*/ 0 h 4"/>
              <a:gd name="T2" fmla="*/ 2 w 144"/>
              <a:gd name="T3" fmla="*/ 0 h 4"/>
              <a:gd name="T4" fmla="*/ 0 w 144"/>
              <a:gd name="T5" fmla="*/ 2 h 4"/>
              <a:gd name="T6" fmla="*/ 2 w 144"/>
              <a:gd name="T7" fmla="*/ 4 h 4"/>
              <a:gd name="T8" fmla="*/ 142 w 144"/>
              <a:gd name="T9" fmla="*/ 4 h 4"/>
              <a:gd name="T10" fmla="*/ 144 w 144"/>
              <a:gd name="T11" fmla="*/ 2 h 4"/>
              <a:gd name="T12" fmla="*/ 142 w 144"/>
              <a:gd name="T13" fmla="*/ 0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44" h="4">
                <a:moveTo>
                  <a:pt x="142" y="0"/>
                </a:moveTo>
                <a:cubicBezTo>
                  <a:pt x="2" y="0"/>
                  <a:pt x="2" y="0"/>
                  <a:pt x="2" y="0"/>
                </a:cubicBezTo>
                <a:cubicBezTo>
                  <a:pt x="1" y="0"/>
                  <a:pt x="0" y="1"/>
                  <a:pt x="0" y="2"/>
                </a:cubicBezTo>
                <a:cubicBezTo>
                  <a:pt x="0" y="3"/>
                  <a:pt x="1" y="4"/>
                  <a:pt x="2" y="4"/>
                </a:cubicBezTo>
                <a:cubicBezTo>
                  <a:pt x="142" y="4"/>
                  <a:pt x="142" y="4"/>
                  <a:pt x="142" y="4"/>
                </a:cubicBezTo>
                <a:cubicBezTo>
                  <a:pt x="143" y="4"/>
                  <a:pt x="144" y="3"/>
                  <a:pt x="144" y="2"/>
                </a:cubicBezTo>
                <a:cubicBezTo>
                  <a:pt x="144" y="1"/>
                  <a:pt x="143" y="0"/>
                  <a:pt x="142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65" name="Freeform 166"/>
          <p:cNvSpPr>
            <a:spLocks/>
          </p:cNvSpPr>
          <p:nvPr/>
        </p:nvSpPr>
        <p:spPr bwMode="auto">
          <a:xfrm>
            <a:off x="7354888" y="4873626"/>
            <a:ext cx="219075" cy="11113"/>
          </a:xfrm>
          <a:custGeom>
            <a:avLst/>
            <a:gdLst>
              <a:gd name="T0" fmla="*/ 70 w 72"/>
              <a:gd name="T1" fmla="*/ 0 h 4"/>
              <a:gd name="T2" fmla="*/ 2 w 72"/>
              <a:gd name="T3" fmla="*/ 0 h 4"/>
              <a:gd name="T4" fmla="*/ 0 w 72"/>
              <a:gd name="T5" fmla="*/ 2 h 4"/>
              <a:gd name="T6" fmla="*/ 2 w 72"/>
              <a:gd name="T7" fmla="*/ 4 h 4"/>
              <a:gd name="T8" fmla="*/ 70 w 72"/>
              <a:gd name="T9" fmla="*/ 4 h 4"/>
              <a:gd name="T10" fmla="*/ 72 w 72"/>
              <a:gd name="T11" fmla="*/ 2 h 4"/>
              <a:gd name="T12" fmla="*/ 70 w 72"/>
              <a:gd name="T13" fmla="*/ 0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2" h="4">
                <a:moveTo>
                  <a:pt x="70" y="0"/>
                </a:moveTo>
                <a:cubicBezTo>
                  <a:pt x="2" y="0"/>
                  <a:pt x="2" y="0"/>
                  <a:pt x="2" y="0"/>
                </a:cubicBezTo>
                <a:cubicBezTo>
                  <a:pt x="1" y="0"/>
                  <a:pt x="0" y="1"/>
                  <a:pt x="0" y="2"/>
                </a:cubicBezTo>
                <a:cubicBezTo>
                  <a:pt x="0" y="3"/>
                  <a:pt x="1" y="4"/>
                  <a:pt x="2" y="4"/>
                </a:cubicBezTo>
                <a:cubicBezTo>
                  <a:pt x="70" y="4"/>
                  <a:pt x="70" y="4"/>
                  <a:pt x="70" y="4"/>
                </a:cubicBezTo>
                <a:cubicBezTo>
                  <a:pt x="71" y="4"/>
                  <a:pt x="72" y="3"/>
                  <a:pt x="72" y="2"/>
                </a:cubicBezTo>
                <a:cubicBezTo>
                  <a:pt x="72" y="1"/>
                  <a:pt x="71" y="0"/>
                  <a:pt x="70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66" name="Freeform 167"/>
          <p:cNvSpPr>
            <a:spLocks/>
          </p:cNvSpPr>
          <p:nvPr/>
        </p:nvSpPr>
        <p:spPr bwMode="auto">
          <a:xfrm>
            <a:off x="7354888" y="4498976"/>
            <a:ext cx="219075" cy="11113"/>
          </a:xfrm>
          <a:custGeom>
            <a:avLst/>
            <a:gdLst>
              <a:gd name="T0" fmla="*/ 2 w 72"/>
              <a:gd name="T1" fmla="*/ 4 h 4"/>
              <a:gd name="T2" fmla="*/ 70 w 72"/>
              <a:gd name="T3" fmla="*/ 4 h 4"/>
              <a:gd name="T4" fmla="*/ 72 w 72"/>
              <a:gd name="T5" fmla="*/ 2 h 4"/>
              <a:gd name="T6" fmla="*/ 70 w 72"/>
              <a:gd name="T7" fmla="*/ 0 h 4"/>
              <a:gd name="T8" fmla="*/ 2 w 72"/>
              <a:gd name="T9" fmla="*/ 0 h 4"/>
              <a:gd name="T10" fmla="*/ 0 w 72"/>
              <a:gd name="T11" fmla="*/ 2 h 4"/>
              <a:gd name="T12" fmla="*/ 2 w 72"/>
              <a:gd name="T13" fmla="*/ 4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2" h="4">
                <a:moveTo>
                  <a:pt x="2" y="4"/>
                </a:moveTo>
                <a:cubicBezTo>
                  <a:pt x="70" y="4"/>
                  <a:pt x="70" y="4"/>
                  <a:pt x="70" y="4"/>
                </a:cubicBezTo>
                <a:cubicBezTo>
                  <a:pt x="71" y="4"/>
                  <a:pt x="72" y="3"/>
                  <a:pt x="72" y="2"/>
                </a:cubicBezTo>
                <a:cubicBezTo>
                  <a:pt x="72" y="1"/>
                  <a:pt x="71" y="0"/>
                  <a:pt x="70" y="0"/>
                </a:cubicBezTo>
                <a:cubicBezTo>
                  <a:pt x="2" y="0"/>
                  <a:pt x="2" y="0"/>
                  <a:pt x="2" y="0"/>
                </a:cubicBezTo>
                <a:cubicBezTo>
                  <a:pt x="1" y="0"/>
                  <a:pt x="0" y="1"/>
                  <a:pt x="0" y="2"/>
                </a:cubicBezTo>
                <a:cubicBezTo>
                  <a:pt x="0" y="3"/>
                  <a:pt x="1" y="4"/>
                  <a:pt x="2" y="4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67" name="Freeform 168"/>
          <p:cNvSpPr>
            <a:spLocks/>
          </p:cNvSpPr>
          <p:nvPr/>
        </p:nvSpPr>
        <p:spPr bwMode="auto">
          <a:xfrm>
            <a:off x="7354888" y="4691063"/>
            <a:ext cx="219075" cy="12700"/>
          </a:xfrm>
          <a:custGeom>
            <a:avLst/>
            <a:gdLst>
              <a:gd name="T0" fmla="*/ 2 w 72"/>
              <a:gd name="T1" fmla="*/ 4 h 4"/>
              <a:gd name="T2" fmla="*/ 70 w 72"/>
              <a:gd name="T3" fmla="*/ 4 h 4"/>
              <a:gd name="T4" fmla="*/ 72 w 72"/>
              <a:gd name="T5" fmla="*/ 2 h 4"/>
              <a:gd name="T6" fmla="*/ 70 w 72"/>
              <a:gd name="T7" fmla="*/ 0 h 4"/>
              <a:gd name="T8" fmla="*/ 2 w 72"/>
              <a:gd name="T9" fmla="*/ 0 h 4"/>
              <a:gd name="T10" fmla="*/ 0 w 72"/>
              <a:gd name="T11" fmla="*/ 2 h 4"/>
              <a:gd name="T12" fmla="*/ 2 w 72"/>
              <a:gd name="T13" fmla="*/ 4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2" h="4">
                <a:moveTo>
                  <a:pt x="2" y="4"/>
                </a:moveTo>
                <a:cubicBezTo>
                  <a:pt x="70" y="4"/>
                  <a:pt x="70" y="4"/>
                  <a:pt x="70" y="4"/>
                </a:cubicBezTo>
                <a:cubicBezTo>
                  <a:pt x="71" y="4"/>
                  <a:pt x="72" y="3"/>
                  <a:pt x="72" y="2"/>
                </a:cubicBezTo>
                <a:cubicBezTo>
                  <a:pt x="72" y="1"/>
                  <a:pt x="71" y="0"/>
                  <a:pt x="70" y="0"/>
                </a:cubicBezTo>
                <a:cubicBezTo>
                  <a:pt x="2" y="0"/>
                  <a:pt x="2" y="0"/>
                  <a:pt x="2" y="0"/>
                </a:cubicBezTo>
                <a:cubicBezTo>
                  <a:pt x="1" y="0"/>
                  <a:pt x="0" y="1"/>
                  <a:pt x="0" y="2"/>
                </a:cubicBezTo>
                <a:cubicBezTo>
                  <a:pt x="0" y="3"/>
                  <a:pt x="1" y="4"/>
                  <a:pt x="2" y="4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68" name="Freeform 169"/>
          <p:cNvSpPr>
            <a:spLocks/>
          </p:cNvSpPr>
          <p:nvPr/>
        </p:nvSpPr>
        <p:spPr bwMode="auto">
          <a:xfrm>
            <a:off x="7354888" y="4897438"/>
            <a:ext cx="219075" cy="11113"/>
          </a:xfrm>
          <a:custGeom>
            <a:avLst/>
            <a:gdLst>
              <a:gd name="T0" fmla="*/ 70 w 72"/>
              <a:gd name="T1" fmla="*/ 0 h 4"/>
              <a:gd name="T2" fmla="*/ 2 w 72"/>
              <a:gd name="T3" fmla="*/ 0 h 4"/>
              <a:gd name="T4" fmla="*/ 0 w 72"/>
              <a:gd name="T5" fmla="*/ 2 h 4"/>
              <a:gd name="T6" fmla="*/ 2 w 72"/>
              <a:gd name="T7" fmla="*/ 4 h 4"/>
              <a:gd name="T8" fmla="*/ 70 w 72"/>
              <a:gd name="T9" fmla="*/ 4 h 4"/>
              <a:gd name="T10" fmla="*/ 72 w 72"/>
              <a:gd name="T11" fmla="*/ 2 h 4"/>
              <a:gd name="T12" fmla="*/ 70 w 72"/>
              <a:gd name="T13" fmla="*/ 0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2" h="4">
                <a:moveTo>
                  <a:pt x="70" y="0"/>
                </a:moveTo>
                <a:cubicBezTo>
                  <a:pt x="2" y="0"/>
                  <a:pt x="2" y="0"/>
                  <a:pt x="2" y="0"/>
                </a:cubicBezTo>
                <a:cubicBezTo>
                  <a:pt x="1" y="0"/>
                  <a:pt x="0" y="1"/>
                  <a:pt x="0" y="2"/>
                </a:cubicBezTo>
                <a:cubicBezTo>
                  <a:pt x="0" y="3"/>
                  <a:pt x="1" y="4"/>
                  <a:pt x="2" y="4"/>
                </a:cubicBezTo>
                <a:cubicBezTo>
                  <a:pt x="70" y="4"/>
                  <a:pt x="70" y="4"/>
                  <a:pt x="70" y="4"/>
                </a:cubicBezTo>
                <a:cubicBezTo>
                  <a:pt x="71" y="4"/>
                  <a:pt x="72" y="3"/>
                  <a:pt x="72" y="2"/>
                </a:cubicBezTo>
                <a:cubicBezTo>
                  <a:pt x="72" y="1"/>
                  <a:pt x="71" y="0"/>
                  <a:pt x="70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69" name="Freeform 170"/>
          <p:cNvSpPr>
            <a:spLocks/>
          </p:cNvSpPr>
          <p:nvPr/>
        </p:nvSpPr>
        <p:spPr bwMode="auto">
          <a:xfrm>
            <a:off x="7186613" y="4395788"/>
            <a:ext cx="150813" cy="120650"/>
          </a:xfrm>
          <a:custGeom>
            <a:avLst/>
            <a:gdLst>
              <a:gd name="T0" fmla="*/ 48 w 50"/>
              <a:gd name="T1" fmla="*/ 1 h 40"/>
              <a:gd name="T2" fmla="*/ 43 w 50"/>
              <a:gd name="T3" fmla="*/ 1 h 40"/>
              <a:gd name="T4" fmla="*/ 15 w 50"/>
              <a:gd name="T5" fmla="*/ 29 h 40"/>
              <a:gd name="T6" fmla="*/ 7 w 50"/>
              <a:gd name="T7" fmla="*/ 21 h 40"/>
              <a:gd name="T8" fmla="*/ 2 w 50"/>
              <a:gd name="T9" fmla="*/ 21 h 40"/>
              <a:gd name="T10" fmla="*/ 1 w 50"/>
              <a:gd name="T11" fmla="*/ 22 h 40"/>
              <a:gd name="T12" fmla="*/ 1 w 50"/>
              <a:gd name="T13" fmla="*/ 27 h 40"/>
              <a:gd name="T14" fmla="*/ 13 w 50"/>
              <a:gd name="T15" fmla="*/ 38 h 40"/>
              <a:gd name="T16" fmla="*/ 17 w 50"/>
              <a:gd name="T17" fmla="*/ 38 h 40"/>
              <a:gd name="T18" fmla="*/ 18 w 50"/>
              <a:gd name="T19" fmla="*/ 38 h 40"/>
              <a:gd name="T20" fmla="*/ 18 w 50"/>
              <a:gd name="T21" fmla="*/ 37 h 40"/>
              <a:gd name="T22" fmla="*/ 49 w 50"/>
              <a:gd name="T23" fmla="*/ 7 h 40"/>
              <a:gd name="T24" fmla="*/ 49 w 50"/>
              <a:gd name="T25" fmla="*/ 2 h 40"/>
              <a:gd name="T26" fmla="*/ 48 w 50"/>
              <a:gd name="T27" fmla="*/ 1 h 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50" h="40">
                <a:moveTo>
                  <a:pt x="48" y="1"/>
                </a:moveTo>
                <a:cubicBezTo>
                  <a:pt x="47" y="0"/>
                  <a:pt x="44" y="0"/>
                  <a:pt x="43" y="1"/>
                </a:cubicBezTo>
                <a:cubicBezTo>
                  <a:pt x="15" y="29"/>
                  <a:pt x="15" y="29"/>
                  <a:pt x="15" y="29"/>
                </a:cubicBezTo>
                <a:cubicBezTo>
                  <a:pt x="7" y="21"/>
                  <a:pt x="7" y="21"/>
                  <a:pt x="7" y="21"/>
                </a:cubicBezTo>
                <a:cubicBezTo>
                  <a:pt x="5" y="20"/>
                  <a:pt x="3" y="20"/>
                  <a:pt x="2" y="21"/>
                </a:cubicBezTo>
                <a:cubicBezTo>
                  <a:pt x="1" y="22"/>
                  <a:pt x="1" y="22"/>
                  <a:pt x="1" y="22"/>
                </a:cubicBezTo>
                <a:cubicBezTo>
                  <a:pt x="0" y="23"/>
                  <a:pt x="0" y="25"/>
                  <a:pt x="1" y="27"/>
                </a:cubicBezTo>
                <a:cubicBezTo>
                  <a:pt x="13" y="38"/>
                  <a:pt x="13" y="38"/>
                  <a:pt x="13" y="38"/>
                </a:cubicBezTo>
                <a:cubicBezTo>
                  <a:pt x="14" y="40"/>
                  <a:pt x="16" y="40"/>
                  <a:pt x="17" y="38"/>
                </a:cubicBezTo>
                <a:cubicBezTo>
                  <a:pt x="18" y="38"/>
                  <a:pt x="18" y="38"/>
                  <a:pt x="18" y="38"/>
                </a:cubicBezTo>
                <a:cubicBezTo>
                  <a:pt x="18" y="37"/>
                  <a:pt x="18" y="37"/>
                  <a:pt x="18" y="37"/>
                </a:cubicBezTo>
                <a:cubicBezTo>
                  <a:pt x="49" y="7"/>
                  <a:pt x="49" y="7"/>
                  <a:pt x="49" y="7"/>
                </a:cubicBezTo>
                <a:cubicBezTo>
                  <a:pt x="50" y="6"/>
                  <a:pt x="50" y="3"/>
                  <a:pt x="49" y="2"/>
                </a:cubicBezTo>
                <a:lnTo>
                  <a:pt x="48" y="1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70" name="Freeform 171"/>
          <p:cNvSpPr>
            <a:spLocks/>
          </p:cNvSpPr>
          <p:nvPr/>
        </p:nvSpPr>
        <p:spPr bwMode="auto">
          <a:xfrm>
            <a:off x="7186613" y="4589463"/>
            <a:ext cx="150813" cy="120650"/>
          </a:xfrm>
          <a:custGeom>
            <a:avLst/>
            <a:gdLst>
              <a:gd name="T0" fmla="*/ 48 w 50"/>
              <a:gd name="T1" fmla="*/ 1 h 40"/>
              <a:gd name="T2" fmla="*/ 43 w 50"/>
              <a:gd name="T3" fmla="*/ 1 h 40"/>
              <a:gd name="T4" fmla="*/ 15 w 50"/>
              <a:gd name="T5" fmla="*/ 29 h 40"/>
              <a:gd name="T6" fmla="*/ 7 w 50"/>
              <a:gd name="T7" fmla="*/ 21 h 40"/>
              <a:gd name="T8" fmla="*/ 2 w 50"/>
              <a:gd name="T9" fmla="*/ 21 h 40"/>
              <a:gd name="T10" fmla="*/ 1 w 50"/>
              <a:gd name="T11" fmla="*/ 22 h 40"/>
              <a:gd name="T12" fmla="*/ 1 w 50"/>
              <a:gd name="T13" fmla="*/ 27 h 40"/>
              <a:gd name="T14" fmla="*/ 13 w 50"/>
              <a:gd name="T15" fmla="*/ 38 h 40"/>
              <a:gd name="T16" fmla="*/ 17 w 50"/>
              <a:gd name="T17" fmla="*/ 38 h 40"/>
              <a:gd name="T18" fmla="*/ 18 w 50"/>
              <a:gd name="T19" fmla="*/ 38 h 40"/>
              <a:gd name="T20" fmla="*/ 18 w 50"/>
              <a:gd name="T21" fmla="*/ 37 h 40"/>
              <a:gd name="T22" fmla="*/ 49 w 50"/>
              <a:gd name="T23" fmla="*/ 7 h 40"/>
              <a:gd name="T24" fmla="*/ 49 w 50"/>
              <a:gd name="T25" fmla="*/ 2 h 40"/>
              <a:gd name="T26" fmla="*/ 48 w 50"/>
              <a:gd name="T27" fmla="*/ 1 h 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50" h="40">
                <a:moveTo>
                  <a:pt x="48" y="1"/>
                </a:moveTo>
                <a:cubicBezTo>
                  <a:pt x="47" y="0"/>
                  <a:pt x="44" y="0"/>
                  <a:pt x="43" y="1"/>
                </a:cubicBezTo>
                <a:cubicBezTo>
                  <a:pt x="15" y="29"/>
                  <a:pt x="15" y="29"/>
                  <a:pt x="15" y="29"/>
                </a:cubicBezTo>
                <a:cubicBezTo>
                  <a:pt x="7" y="21"/>
                  <a:pt x="7" y="21"/>
                  <a:pt x="7" y="21"/>
                </a:cubicBezTo>
                <a:cubicBezTo>
                  <a:pt x="5" y="20"/>
                  <a:pt x="3" y="20"/>
                  <a:pt x="2" y="21"/>
                </a:cubicBezTo>
                <a:cubicBezTo>
                  <a:pt x="1" y="22"/>
                  <a:pt x="1" y="22"/>
                  <a:pt x="1" y="22"/>
                </a:cubicBezTo>
                <a:cubicBezTo>
                  <a:pt x="0" y="23"/>
                  <a:pt x="0" y="25"/>
                  <a:pt x="1" y="27"/>
                </a:cubicBezTo>
                <a:cubicBezTo>
                  <a:pt x="13" y="38"/>
                  <a:pt x="13" y="38"/>
                  <a:pt x="13" y="38"/>
                </a:cubicBezTo>
                <a:cubicBezTo>
                  <a:pt x="14" y="40"/>
                  <a:pt x="16" y="40"/>
                  <a:pt x="17" y="38"/>
                </a:cubicBezTo>
                <a:cubicBezTo>
                  <a:pt x="18" y="38"/>
                  <a:pt x="18" y="38"/>
                  <a:pt x="18" y="38"/>
                </a:cubicBezTo>
                <a:cubicBezTo>
                  <a:pt x="18" y="37"/>
                  <a:pt x="18" y="37"/>
                  <a:pt x="18" y="37"/>
                </a:cubicBezTo>
                <a:cubicBezTo>
                  <a:pt x="49" y="7"/>
                  <a:pt x="49" y="7"/>
                  <a:pt x="49" y="7"/>
                </a:cubicBezTo>
                <a:cubicBezTo>
                  <a:pt x="50" y="6"/>
                  <a:pt x="50" y="3"/>
                  <a:pt x="49" y="2"/>
                </a:cubicBezTo>
                <a:lnTo>
                  <a:pt x="48" y="1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71" name="Freeform 172"/>
          <p:cNvSpPr>
            <a:spLocks/>
          </p:cNvSpPr>
          <p:nvPr/>
        </p:nvSpPr>
        <p:spPr bwMode="auto">
          <a:xfrm>
            <a:off x="7146926" y="4405313"/>
            <a:ext cx="169863" cy="168275"/>
          </a:xfrm>
          <a:custGeom>
            <a:avLst/>
            <a:gdLst>
              <a:gd name="T0" fmla="*/ 28 w 56"/>
              <a:gd name="T1" fmla="*/ 56 h 56"/>
              <a:gd name="T2" fmla="*/ 56 w 56"/>
              <a:gd name="T3" fmla="*/ 28 h 56"/>
              <a:gd name="T4" fmla="*/ 56 w 56"/>
              <a:gd name="T5" fmla="*/ 27 h 56"/>
              <a:gd name="T6" fmla="*/ 52 w 56"/>
              <a:gd name="T7" fmla="*/ 23 h 56"/>
              <a:gd name="T8" fmla="*/ 48 w 56"/>
              <a:gd name="T9" fmla="*/ 28 h 56"/>
              <a:gd name="T10" fmla="*/ 28 w 56"/>
              <a:gd name="T11" fmla="*/ 48 h 56"/>
              <a:gd name="T12" fmla="*/ 8 w 56"/>
              <a:gd name="T13" fmla="*/ 28 h 56"/>
              <a:gd name="T14" fmla="*/ 28 w 56"/>
              <a:gd name="T15" fmla="*/ 8 h 56"/>
              <a:gd name="T16" fmla="*/ 33 w 56"/>
              <a:gd name="T17" fmla="*/ 9 h 56"/>
              <a:gd name="T18" fmla="*/ 38 w 56"/>
              <a:gd name="T19" fmla="*/ 6 h 56"/>
              <a:gd name="T20" fmla="*/ 35 w 56"/>
              <a:gd name="T21" fmla="*/ 1 h 56"/>
              <a:gd name="T22" fmla="*/ 28 w 56"/>
              <a:gd name="T23" fmla="*/ 0 h 56"/>
              <a:gd name="T24" fmla="*/ 0 w 56"/>
              <a:gd name="T25" fmla="*/ 28 h 56"/>
              <a:gd name="T26" fmla="*/ 28 w 56"/>
              <a:gd name="T27" fmla="*/ 56 h 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56" h="56">
                <a:moveTo>
                  <a:pt x="28" y="56"/>
                </a:moveTo>
                <a:cubicBezTo>
                  <a:pt x="44" y="56"/>
                  <a:pt x="56" y="44"/>
                  <a:pt x="56" y="28"/>
                </a:cubicBezTo>
                <a:cubicBezTo>
                  <a:pt x="56" y="28"/>
                  <a:pt x="56" y="27"/>
                  <a:pt x="56" y="27"/>
                </a:cubicBezTo>
                <a:cubicBezTo>
                  <a:pt x="56" y="24"/>
                  <a:pt x="54" y="23"/>
                  <a:pt x="52" y="23"/>
                </a:cubicBezTo>
                <a:cubicBezTo>
                  <a:pt x="50" y="24"/>
                  <a:pt x="48" y="26"/>
                  <a:pt x="48" y="28"/>
                </a:cubicBezTo>
                <a:cubicBezTo>
                  <a:pt x="48" y="39"/>
                  <a:pt x="39" y="48"/>
                  <a:pt x="28" y="48"/>
                </a:cubicBezTo>
                <a:cubicBezTo>
                  <a:pt x="17" y="48"/>
                  <a:pt x="8" y="39"/>
                  <a:pt x="8" y="28"/>
                </a:cubicBezTo>
                <a:cubicBezTo>
                  <a:pt x="8" y="17"/>
                  <a:pt x="17" y="8"/>
                  <a:pt x="28" y="8"/>
                </a:cubicBezTo>
                <a:cubicBezTo>
                  <a:pt x="30" y="8"/>
                  <a:pt x="32" y="8"/>
                  <a:pt x="33" y="9"/>
                </a:cubicBezTo>
                <a:cubicBezTo>
                  <a:pt x="35" y="9"/>
                  <a:pt x="38" y="8"/>
                  <a:pt x="38" y="6"/>
                </a:cubicBezTo>
                <a:cubicBezTo>
                  <a:pt x="39" y="4"/>
                  <a:pt x="38" y="1"/>
                  <a:pt x="35" y="1"/>
                </a:cubicBezTo>
                <a:cubicBezTo>
                  <a:pt x="33" y="0"/>
                  <a:pt x="31" y="0"/>
                  <a:pt x="28" y="0"/>
                </a:cubicBezTo>
                <a:cubicBezTo>
                  <a:pt x="13" y="0"/>
                  <a:pt x="0" y="12"/>
                  <a:pt x="0" y="28"/>
                </a:cubicBezTo>
                <a:cubicBezTo>
                  <a:pt x="0" y="44"/>
                  <a:pt x="13" y="56"/>
                  <a:pt x="28" y="56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72" name="Freeform 173"/>
          <p:cNvSpPr>
            <a:spLocks/>
          </p:cNvSpPr>
          <p:nvPr/>
        </p:nvSpPr>
        <p:spPr bwMode="auto">
          <a:xfrm>
            <a:off x="7246938" y="3600451"/>
            <a:ext cx="501650" cy="504825"/>
          </a:xfrm>
          <a:custGeom>
            <a:avLst/>
            <a:gdLst>
              <a:gd name="T0" fmla="*/ 83 w 166"/>
              <a:gd name="T1" fmla="*/ 167 h 167"/>
              <a:gd name="T2" fmla="*/ 0 w 166"/>
              <a:gd name="T3" fmla="*/ 83 h 167"/>
              <a:gd name="T4" fmla="*/ 83 w 166"/>
              <a:gd name="T5" fmla="*/ 0 h 167"/>
              <a:gd name="T6" fmla="*/ 130 w 166"/>
              <a:gd name="T7" fmla="*/ 15 h 167"/>
              <a:gd name="T8" fmla="*/ 131 w 166"/>
              <a:gd name="T9" fmla="*/ 20 h 167"/>
              <a:gd name="T10" fmla="*/ 126 w 166"/>
              <a:gd name="T11" fmla="*/ 21 h 167"/>
              <a:gd name="T12" fmla="*/ 83 w 166"/>
              <a:gd name="T13" fmla="*/ 8 h 167"/>
              <a:gd name="T14" fmla="*/ 8 w 166"/>
              <a:gd name="T15" fmla="*/ 83 h 167"/>
              <a:gd name="T16" fmla="*/ 83 w 166"/>
              <a:gd name="T17" fmla="*/ 159 h 167"/>
              <a:gd name="T18" fmla="*/ 158 w 166"/>
              <a:gd name="T19" fmla="*/ 83 h 167"/>
              <a:gd name="T20" fmla="*/ 154 w 166"/>
              <a:gd name="T21" fmla="*/ 60 h 167"/>
              <a:gd name="T22" fmla="*/ 157 w 166"/>
              <a:gd name="T23" fmla="*/ 55 h 167"/>
              <a:gd name="T24" fmla="*/ 162 w 166"/>
              <a:gd name="T25" fmla="*/ 58 h 167"/>
              <a:gd name="T26" fmla="*/ 166 w 166"/>
              <a:gd name="T27" fmla="*/ 83 h 167"/>
              <a:gd name="T28" fmla="*/ 83 w 166"/>
              <a:gd name="T29" fmla="*/ 167 h 1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66" h="167">
                <a:moveTo>
                  <a:pt x="83" y="167"/>
                </a:moveTo>
                <a:cubicBezTo>
                  <a:pt x="37" y="167"/>
                  <a:pt x="0" y="129"/>
                  <a:pt x="0" y="83"/>
                </a:cubicBezTo>
                <a:cubicBezTo>
                  <a:pt x="0" y="38"/>
                  <a:pt x="37" y="0"/>
                  <a:pt x="83" y="0"/>
                </a:cubicBezTo>
                <a:cubicBezTo>
                  <a:pt x="100" y="0"/>
                  <a:pt x="116" y="5"/>
                  <a:pt x="130" y="15"/>
                </a:cubicBezTo>
                <a:cubicBezTo>
                  <a:pt x="132" y="16"/>
                  <a:pt x="132" y="19"/>
                  <a:pt x="131" y="20"/>
                </a:cubicBezTo>
                <a:cubicBezTo>
                  <a:pt x="130" y="22"/>
                  <a:pt x="127" y="23"/>
                  <a:pt x="126" y="21"/>
                </a:cubicBezTo>
                <a:cubicBezTo>
                  <a:pt x="113" y="13"/>
                  <a:pt x="98" y="8"/>
                  <a:pt x="83" y="8"/>
                </a:cubicBezTo>
                <a:cubicBezTo>
                  <a:pt x="41" y="8"/>
                  <a:pt x="8" y="42"/>
                  <a:pt x="8" y="83"/>
                </a:cubicBezTo>
                <a:cubicBezTo>
                  <a:pt x="8" y="125"/>
                  <a:pt x="41" y="159"/>
                  <a:pt x="83" y="159"/>
                </a:cubicBezTo>
                <a:cubicBezTo>
                  <a:pt x="124" y="159"/>
                  <a:pt x="158" y="125"/>
                  <a:pt x="158" y="83"/>
                </a:cubicBezTo>
                <a:cubicBezTo>
                  <a:pt x="158" y="76"/>
                  <a:pt x="157" y="68"/>
                  <a:pt x="154" y="60"/>
                </a:cubicBezTo>
                <a:cubicBezTo>
                  <a:pt x="154" y="58"/>
                  <a:pt x="155" y="56"/>
                  <a:pt x="157" y="55"/>
                </a:cubicBezTo>
                <a:cubicBezTo>
                  <a:pt x="159" y="55"/>
                  <a:pt x="161" y="56"/>
                  <a:pt x="162" y="58"/>
                </a:cubicBezTo>
                <a:cubicBezTo>
                  <a:pt x="165" y="66"/>
                  <a:pt x="166" y="75"/>
                  <a:pt x="166" y="83"/>
                </a:cubicBezTo>
                <a:cubicBezTo>
                  <a:pt x="166" y="129"/>
                  <a:pt x="129" y="167"/>
                  <a:pt x="83" y="167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73" name="Freeform 174"/>
          <p:cNvSpPr>
            <a:spLocks/>
          </p:cNvSpPr>
          <p:nvPr/>
        </p:nvSpPr>
        <p:spPr bwMode="auto">
          <a:xfrm>
            <a:off x="7297738" y="3652838"/>
            <a:ext cx="400050" cy="401638"/>
          </a:xfrm>
          <a:custGeom>
            <a:avLst/>
            <a:gdLst>
              <a:gd name="T0" fmla="*/ 66 w 132"/>
              <a:gd name="T1" fmla="*/ 133 h 133"/>
              <a:gd name="T2" fmla="*/ 0 w 132"/>
              <a:gd name="T3" fmla="*/ 67 h 133"/>
              <a:gd name="T4" fmla="*/ 66 w 132"/>
              <a:gd name="T5" fmla="*/ 0 h 133"/>
              <a:gd name="T6" fmla="*/ 101 w 132"/>
              <a:gd name="T7" fmla="*/ 10 h 133"/>
              <a:gd name="T8" fmla="*/ 102 w 132"/>
              <a:gd name="T9" fmla="*/ 13 h 133"/>
              <a:gd name="T10" fmla="*/ 99 w 132"/>
              <a:gd name="T11" fmla="*/ 14 h 133"/>
              <a:gd name="T12" fmla="*/ 66 w 132"/>
              <a:gd name="T13" fmla="*/ 4 h 133"/>
              <a:gd name="T14" fmla="*/ 4 w 132"/>
              <a:gd name="T15" fmla="*/ 67 h 133"/>
              <a:gd name="T16" fmla="*/ 66 w 132"/>
              <a:gd name="T17" fmla="*/ 129 h 133"/>
              <a:gd name="T18" fmla="*/ 128 w 132"/>
              <a:gd name="T19" fmla="*/ 67 h 133"/>
              <a:gd name="T20" fmla="*/ 127 w 132"/>
              <a:gd name="T21" fmla="*/ 55 h 133"/>
              <a:gd name="T22" fmla="*/ 129 w 132"/>
              <a:gd name="T23" fmla="*/ 52 h 133"/>
              <a:gd name="T24" fmla="*/ 131 w 132"/>
              <a:gd name="T25" fmla="*/ 54 h 133"/>
              <a:gd name="T26" fmla="*/ 132 w 132"/>
              <a:gd name="T27" fmla="*/ 67 h 133"/>
              <a:gd name="T28" fmla="*/ 66 w 132"/>
              <a:gd name="T29" fmla="*/ 133 h 1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32" h="133">
                <a:moveTo>
                  <a:pt x="66" y="133"/>
                </a:moveTo>
                <a:cubicBezTo>
                  <a:pt x="29" y="133"/>
                  <a:pt x="0" y="103"/>
                  <a:pt x="0" y="67"/>
                </a:cubicBezTo>
                <a:cubicBezTo>
                  <a:pt x="0" y="30"/>
                  <a:pt x="29" y="0"/>
                  <a:pt x="66" y="0"/>
                </a:cubicBezTo>
                <a:cubicBezTo>
                  <a:pt x="78" y="0"/>
                  <a:pt x="91" y="4"/>
                  <a:pt x="101" y="10"/>
                </a:cubicBezTo>
                <a:cubicBezTo>
                  <a:pt x="102" y="11"/>
                  <a:pt x="102" y="12"/>
                  <a:pt x="102" y="13"/>
                </a:cubicBezTo>
                <a:cubicBezTo>
                  <a:pt x="101" y="14"/>
                  <a:pt x="100" y="14"/>
                  <a:pt x="99" y="14"/>
                </a:cubicBezTo>
                <a:cubicBezTo>
                  <a:pt x="89" y="8"/>
                  <a:pt x="78" y="4"/>
                  <a:pt x="66" y="4"/>
                </a:cubicBezTo>
                <a:cubicBezTo>
                  <a:pt x="32" y="4"/>
                  <a:pt x="4" y="32"/>
                  <a:pt x="4" y="67"/>
                </a:cubicBezTo>
                <a:cubicBezTo>
                  <a:pt x="4" y="101"/>
                  <a:pt x="32" y="129"/>
                  <a:pt x="66" y="129"/>
                </a:cubicBezTo>
                <a:cubicBezTo>
                  <a:pt x="100" y="129"/>
                  <a:pt x="128" y="101"/>
                  <a:pt x="128" y="67"/>
                </a:cubicBezTo>
                <a:cubicBezTo>
                  <a:pt x="128" y="63"/>
                  <a:pt x="128" y="59"/>
                  <a:pt x="127" y="55"/>
                </a:cubicBezTo>
                <a:cubicBezTo>
                  <a:pt x="127" y="54"/>
                  <a:pt x="127" y="53"/>
                  <a:pt x="129" y="52"/>
                </a:cubicBezTo>
                <a:cubicBezTo>
                  <a:pt x="130" y="52"/>
                  <a:pt x="131" y="53"/>
                  <a:pt x="131" y="54"/>
                </a:cubicBezTo>
                <a:cubicBezTo>
                  <a:pt x="132" y="58"/>
                  <a:pt x="132" y="62"/>
                  <a:pt x="132" y="67"/>
                </a:cubicBezTo>
                <a:cubicBezTo>
                  <a:pt x="132" y="103"/>
                  <a:pt x="102" y="133"/>
                  <a:pt x="66" y="133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74" name="Freeform 175"/>
          <p:cNvSpPr>
            <a:spLocks noEditPoints="1"/>
          </p:cNvSpPr>
          <p:nvPr/>
        </p:nvSpPr>
        <p:spPr bwMode="auto">
          <a:xfrm>
            <a:off x="7407276" y="3724276"/>
            <a:ext cx="257175" cy="209550"/>
          </a:xfrm>
          <a:custGeom>
            <a:avLst/>
            <a:gdLst>
              <a:gd name="T0" fmla="*/ 28 w 85"/>
              <a:gd name="T1" fmla="*/ 69 h 69"/>
              <a:gd name="T2" fmla="*/ 22 w 85"/>
              <a:gd name="T3" fmla="*/ 67 h 69"/>
              <a:gd name="T4" fmla="*/ 22 w 85"/>
              <a:gd name="T5" fmla="*/ 67 h 69"/>
              <a:gd name="T6" fmla="*/ 21 w 85"/>
              <a:gd name="T7" fmla="*/ 66 h 69"/>
              <a:gd name="T8" fmla="*/ 21 w 85"/>
              <a:gd name="T9" fmla="*/ 66 h 69"/>
              <a:gd name="T10" fmla="*/ 21 w 85"/>
              <a:gd name="T11" fmla="*/ 66 h 69"/>
              <a:gd name="T12" fmla="*/ 20 w 85"/>
              <a:gd name="T13" fmla="*/ 66 h 69"/>
              <a:gd name="T14" fmla="*/ 3 w 85"/>
              <a:gd name="T15" fmla="*/ 49 h 69"/>
              <a:gd name="T16" fmla="*/ 3 w 85"/>
              <a:gd name="T17" fmla="*/ 34 h 69"/>
              <a:gd name="T18" fmla="*/ 18 w 85"/>
              <a:gd name="T19" fmla="*/ 34 h 69"/>
              <a:gd name="T20" fmla="*/ 28 w 85"/>
              <a:gd name="T21" fmla="*/ 45 h 69"/>
              <a:gd name="T22" fmla="*/ 68 w 85"/>
              <a:gd name="T23" fmla="*/ 4 h 69"/>
              <a:gd name="T24" fmla="*/ 75 w 85"/>
              <a:gd name="T25" fmla="*/ 0 h 69"/>
              <a:gd name="T26" fmla="*/ 75 w 85"/>
              <a:gd name="T27" fmla="*/ 0 h 69"/>
              <a:gd name="T28" fmla="*/ 82 w 85"/>
              <a:gd name="T29" fmla="*/ 4 h 69"/>
              <a:gd name="T30" fmla="*/ 85 w 85"/>
              <a:gd name="T31" fmla="*/ 12 h 69"/>
              <a:gd name="T32" fmla="*/ 82 w 85"/>
              <a:gd name="T33" fmla="*/ 19 h 69"/>
              <a:gd name="T34" fmla="*/ 35 w 85"/>
              <a:gd name="T35" fmla="*/ 66 h 69"/>
              <a:gd name="T36" fmla="*/ 28 w 85"/>
              <a:gd name="T37" fmla="*/ 69 h 69"/>
              <a:gd name="T38" fmla="*/ 25 w 85"/>
              <a:gd name="T39" fmla="*/ 64 h 69"/>
              <a:gd name="T40" fmla="*/ 32 w 85"/>
              <a:gd name="T41" fmla="*/ 63 h 69"/>
              <a:gd name="T42" fmla="*/ 79 w 85"/>
              <a:gd name="T43" fmla="*/ 16 h 69"/>
              <a:gd name="T44" fmla="*/ 81 w 85"/>
              <a:gd name="T45" fmla="*/ 12 h 69"/>
              <a:gd name="T46" fmla="*/ 79 w 85"/>
              <a:gd name="T47" fmla="*/ 7 h 69"/>
              <a:gd name="T48" fmla="*/ 75 w 85"/>
              <a:gd name="T49" fmla="*/ 4 h 69"/>
              <a:gd name="T50" fmla="*/ 75 w 85"/>
              <a:gd name="T51" fmla="*/ 4 h 69"/>
              <a:gd name="T52" fmla="*/ 71 w 85"/>
              <a:gd name="T53" fmla="*/ 7 h 69"/>
              <a:gd name="T54" fmla="*/ 28 w 85"/>
              <a:gd name="T55" fmla="*/ 50 h 69"/>
              <a:gd name="T56" fmla="*/ 15 w 85"/>
              <a:gd name="T57" fmla="*/ 37 h 69"/>
              <a:gd name="T58" fmla="*/ 6 w 85"/>
              <a:gd name="T59" fmla="*/ 37 h 69"/>
              <a:gd name="T60" fmla="*/ 6 w 85"/>
              <a:gd name="T61" fmla="*/ 46 h 69"/>
              <a:gd name="T62" fmla="*/ 24 w 85"/>
              <a:gd name="T63" fmla="*/ 63 h 69"/>
              <a:gd name="T64" fmla="*/ 25 w 85"/>
              <a:gd name="T65" fmla="*/ 64 h 69"/>
              <a:gd name="T66" fmla="*/ 25 w 85"/>
              <a:gd name="T67" fmla="*/ 64 h 69"/>
              <a:gd name="T68" fmla="*/ 24 w 85"/>
              <a:gd name="T69" fmla="*/ 64 h 69"/>
              <a:gd name="T70" fmla="*/ 24 w 85"/>
              <a:gd name="T71" fmla="*/ 64 h 69"/>
              <a:gd name="T72" fmla="*/ 25 w 85"/>
              <a:gd name="T73" fmla="*/ 64 h 69"/>
              <a:gd name="T74" fmla="*/ 25 w 85"/>
              <a:gd name="T75" fmla="*/ 64 h 69"/>
              <a:gd name="T76" fmla="*/ 25 w 85"/>
              <a:gd name="T77" fmla="*/ 64 h 69"/>
              <a:gd name="T78" fmla="*/ 25 w 85"/>
              <a:gd name="T79" fmla="*/ 64 h 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85" h="69">
                <a:moveTo>
                  <a:pt x="28" y="69"/>
                </a:moveTo>
                <a:cubicBezTo>
                  <a:pt x="26" y="69"/>
                  <a:pt x="24" y="68"/>
                  <a:pt x="22" y="67"/>
                </a:cubicBezTo>
                <a:cubicBezTo>
                  <a:pt x="22" y="67"/>
                  <a:pt x="22" y="67"/>
                  <a:pt x="22" y="67"/>
                </a:cubicBezTo>
                <a:cubicBezTo>
                  <a:pt x="21" y="66"/>
                  <a:pt x="21" y="66"/>
                  <a:pt x="21" y="66"/>
                </a:cubicBezTo>
                <a:cubicBezTo>
                  <a:pt x="21" y="66"/>
                  <a:pt x="21" y="66"/>
                  <a:pt x="21" y="66"/>
                </a:cubicBezTo>
                <a:cubicBezTo>
                  <a:pt x="21" y="66"/>
                  <a:pt x="21" y="66"/>
                  <a:pt x="21" y="66"/>
                </a:cubicBezTo>
                <a:cubicBezTo>
                  <a:pt x="21" y="66"/>
                  <a:pt x="21" y="66"/>
                  <a:pt x="20" y="66"/>
                </a:cubicBezTo>
                <a:cubicBezTo>
                  <a:pt x="3" y="49"/>
                  <a:pt x="3" y="49"/>
                  <a:pt x="3" y="49"/>
                </a:cubicBezTo>
                <a:cubicBezTo>
                  <a:pt x="0" y="45"/>
                  <a:pt x="0" y="38"/>
                  <a:pt x="3" y="34"/>
                </a:cubicBezTo>
                <a:cubicBezTo>
                  <a:pt x="7" y="31"/>
                  <a:pt x="14" y="31"/>
                  <a:pt x="18" y="34"/>
                </a:cubicBezTo>
                <a:cubicBezTo>
                  <a:pt x="28" y="45"/>
                  <a:pt x="28" y="45"/>
                  <a:pt x="28" y="45"/>
                </a:cubicBezTo>
                <a:cubicBezTo>
                  <a:pt x="68" y="4"/>
                  <a:pt x="68" y="4"/>
                  <a:pt x="68" y="4"/>
                </a:cubicBezTo>
                <a:cubicBezTo>
                  <a:pt x="70" y="2"/>
                  <a:pt x="72" y="0"/>
                  <a:pt x="75" y="0"/>
                </a:cubicBezTo>
                <a:cubicBezTo>
                  <a:pt x="75" y="0"/>
                  <a:pt x="75" y="0"/>
                  <a:pt x="75" y="0"/>
                </a:cubicBezTo>
                <a:cubicBezTo>
                  <a:pt x="78" y="0"/>
                  <a:pt x="80" y="2"/>
                  <a:pt x="82" y="4"/>
                </a:cubicBezTo>
                <a:cubicBezTo>
                  <a:pt x="84" y="6"/>
                  <a:pt x="85" y="9"/>
                  <a:pt x="85" y="12"/>
                </a:cubicBezTo>
                <a:cubicBezTo>
                  <a:pt x="85" y="14"/>
                  <a:pt x="84" y="17"/>
                  <a:pt x="82" y="19"/>
                </a:cubicBezTo>
                <a:cubicBezTo>
                  <a:pt x="35" y="66"/>
                  <a:pt x="35" y="66"/>
                  <a:pt x="35" y="66"/>
                </a:cubicBezTo>
                <a:cubicBezTo>
                  <a:pt x="33" y="68"/>
                  <a:pt x="31" y="69"/>
                  <a:pt x="28" y="69"/>
                </a:cubicBezTo>
                <a:close/>
                <a:moveTo>
                  <a:pt x="25" y="64"/>
                </a:moveTo>
                <a:cubicBezTo>
                  <a:pt x="27" y="66"/>
                  <a:pt x="30" y="65"/>
                  <a:pt x="32" y="63"/>
                </a:cubicBezTo>
                <a:cubicBezTo>
                  <a:pt x="79" y="16"/>
                  <a:pt x="79" y="16"/>
                  <a:pt x="79" y="16"/>
                </a:cubicBezTo>
                <a:cubicBezTo>
                  <a:pt x="81" y="15"/>
                  <a:pt x="81" y="14"/>
                  <a:pt x="81" y="12"/>
                </a:cubicBezTo>
                <a:cubicBezTo>
                  <a:pt x="81" y="10"/>
                  <a:pt x="80" y="8"/>
                  <a:pt x="79" y="7"/>
                </a:cubicBezTo>
                <a:cubicBezTo>
                  <a:pt x="78" y="6"/>
                  <a:pt x="77" y="4"/>
                  <a:pt x="75" y="4"/>
                </a:cubicBezTo>
                <a:cubicBezTo>
                  <a:pt x="75" y="4"/>
                  <a:pt x="75" y="4"/>
                  <a:pt x="75" y="4"/>
                </a:cubicBezTo>
                <a:cubicBezTo>
                  <a:pt x="73" y="4"/>
                  <a:pt x="72" y="6"/>
                  <a:pt x="71" y="7"/>
                </a:cubicBezTo>
                <a:cubicBezTo>
                  <a:pt x="28" y="50"/>
                  <a:pt x="28" y="50"/>
                  <a:pt x="28" y="50"/>
                </a:cubicBezTo>
                <a:cubicBezTo>
                  <a:pt x="15" y="37"/>
                  <a:pt x="15" y="37"/>
                  <a:pt x="15" y="37"/>
                </a:cubicBezTo>
                <a:cubicBezTo>
                  <a:pt x="13" y="35"/>
                  <a:pt x="9" y="35"/>
                  <a:pt x="6" y="37"/>
                </a:cubicBezTo>
                <a:cubicBezTo>
                  <a:pt x="4" y="39"/>
                  <a:pt x="4" y="43"/>
                  <a:pt x="6" y="46"/>
                </a:cubicBezTo>
                <a:cubicBezTo>
                  <a:pt x="24" y="63"/>
                  <a:pt x="24" y="63"/>
                  <a:pt x="24" y="63"/>
                </a:cubicBezTo>
                <a:cubicBezTo>
                  <a:pt x="24" y="63"/>
                  <a:pt x="25" y="64"/>
                  <a:pt x="25" y="64"/>
                </a:cubicBezTo>
                <a:cubicBezTo>
                  <a:pt x="25" y="64"/>
                  <a:pt x="25" y="64"/>
                  <a:pt x="25" y="64"/>
                </a:cubicBezTo>
                <a:cubicBezTo>
                  <a:pt x="25" y="64"/>
                  <a:pt x="24" y="64"/>
                  <a:pt x="24" y="64"/>
                </a:cubicBezTo>
                <a:cubicBezTo>
                  <a:pt x="24" y="64"/>
                  <a:pt x="24" y="64"/>
                  <a:pt x="24" y="64"/>
                </a:cubicBezTo>
                <a:cubicBezTo>
                  <a:pt x="25" y="64"/>
                  <a:pt x="25" y="64"/>
                  <a:pt x="25" y="64"/>
                </a:cubicBezTo>
                <a:cubicBezTo>
                  <a:pt x="25" y="64"/>
                  <a:pt x="25" y="64"/>
                  <a:pt x="25" y="64"/>
                </a:cubicBezTo>
                <a:cubicBezTo>
                  <a:pt x="25" y="64"/>
                  <a:pt x="25" y="64"/>
                  <a:pt x="25" y="64"/>
                </a:cubicBezTo>
                <a:cubicBezTo>
                  <a:pt x="25" y="64"/>
                  <a:pt x="25" y="64"/>
                  <a:pt x="25" y="64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75" name="Freeform 176"/>
          <p:cNvSpPr>
            <a:spLocks noEditPoints="1"/>
          </p:cNvSpPr>
          <p:nvPr/>
        </p:nvSpPr>
        <p:spPr bwMode="auto">
          <a:xfrm>
            <a:off x="7207251" y="2730501"/>
            <a:ext cx="593725" cy="538163"/>
          </a:xfrm>
          <a:custGeom>
            <a:avLst/>
            <a:gdLst>
              <a:gd name="T0" fmla="*/ 161 w 196"/>
              <a:gd name="T1" fmla="*/ 26 h 178"/>
              <a:gd name="T2" fmla="*/ 98 w 196"/>
              <a:gd name="T3" fmla="*/ 0 h 178"/>
              <a:gd name="T4" fmla="*/ 34 w 196"/>
              <a:gd name="T5" fmla="*/ 26 h 178"/>
              <a:gd name="T6" fmla="*/ 34 w 196"/>
              <a:gd name="T7" fmla="*/ 152 h 178"/>
              <a:gd name="T8" fmla="*/ 98 w 196"/>
              <a:gd name="T9" fmla="*/ 178 h 178"/>
              <a:gd name="T10" fmla="*/ 161 w 196"/>
              <a:gd name="T11" fmla="*/ 152 h 178"/>
              <a:gd name="T12" fmla="*/ 161 w 196"/>
              <a:gd name="T13" fmla="*/ 26 h 178"/>
              <a:gd name="T14" fmla="*/ 155 w 196"/>
              <a:gd name="T15" fmla="*/ 146 h 178"/>
              <a:gd name="T16" fmla="*/ 98 w 196"/>
              <a:gd name="T17" fmla="*/ 170 h 178"/>
              <a:gd name="T18" fmla="*/ 40 w 196"/>
              <a:gd name="T19" fmla="*/ 146 h 178"/>
              <a:gd name="T20" fmla="*/ 16 w 196"/>
              <a:gd name="T21" fmla="*/ 89 h 178"/>
              <a:gd name="T22" fmla="*/ 40 w 196"/>
              <a:gd name="T23" fmla="*/ 31 h 178"/>
              <a:gd name="T24" fmla="*/ 98 w 196"/>
              <a:gd name="T25" fmla="*/ 8 h 178"/>
              <a:gd name="T26" fmla="*/ 155 w 196"/>
              <a:gd name="T27" fmla="*/ 31 h 178"/>
              <a:gd name="T28" fmla="*/ 155 w 196"/>
              <a:gd name="T29" fmla="*/ 146 h 1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96" h="178">
                <a:moveTo>
                  <a:pt x="161" y="26"/>
                </a:moveTo>
                <a:cubicBezTo>
                  <a:pt x="143" y="8"/>
                  <a:pt x="120" y="0"/>
                  <a:pt x="98" y="0"/>
                </a:cubicBezTo>
                <a:cubicBezTo>
                  <a:pt x="75" y="0"/>
                  <a:pt x="52" y="8"/>
                  <a:pt x="34" y="26"/>
                </a:cubicBezTo>
                <a:cubicBezTo>
                  <a:pt x="0" y="61"/>
                  <a:pt x="0" y="117"/>
                  <a:pt x="34" y="152"/>
                </a:cubicBezTo>
                <a:cubicBezTo>
                  <a:pt x="52" y="169"/>
                  <a:pt x="75" y="178"/>
                  <a:pt x="98" y="178"/>
                </a:cubicBezTo>
                <a:cubicBezTo>
                  <a:pt x="120" y="178"/>
                  <a:pt x="143" y="169"/>
                  <a:pt x="161" y="152"/>
                </a:cubicBezTo>
                <a:cubicBezTo>
                  <a:pt x="196" y="117"/>
                  <a:pt x="196" y="61"/>
                  <a:pt x="161" y="26"/>
                </a:cubicBezTo>
                <a:close/>
                <a:moveTo>
                  <a:pt x="155" y="146"/>
                </a:moveTo>
                <a:cubicBezTo>
                  <a:pt x="140" y="162"/>
                  <a:pt x="119" y="170"/>
                  <a:pt x="98" y="170"/>
                </a:cubicBezTo>
                <a:cubicBezTo>
                  <a:pt x="76" y="170"/>
                  <a:pt x="55" y="162"/>
                  <a:pt x="40" y="146"/>
                </a:cubicBezTo>
                <a:cubicBezTo>
                  <a:pt x="25" y="131"/>
                  <a:pt x="16" y="111"/>
                  <a:pt x="16" y="89"/>
                </a:cubicBezTo>
                <a:cubicBezTo>
                  <a:pt x="16" y="67"/>
                  <a:pt x="25" y="47"/>
                  <a:pt x="40" y="31"/>
                </a:cubicBezTo>
                <a:cubicBezTo>
                  <a:pt x="55" y="16"/>
                  <a:pt x="76" y="8"/>
                  <a:pt x="98" y="8"/>
                </a:cubicBezTo>
                <a:cubicBezTo>
                  <a:pt x="119" y="8"/>
                  <a:pt x="140" y="16"/>
                  <a:pt x="155" y="31"/>
                </a:cubicBezTo>
                <a:cubicBezTo>
                  <a:pt x="187" y="63"/>
                  <a:pt x="187" y="115"/>
                  <a:pt x="155" y="146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76" name="Freeform 177"/>
          <p:cNvSpPr>
            <a:spLocks/>
          </p:cNvSpPr>
          <p:nvPr/>
        </p:nvSpPr>
        <p:spPr bwMode="auto">
          <a:xfrm>
            <a:off x="7434263" y="2924176"/>
            <a:ext cx="142875" cy="142875"/>
          </a:xfrm>
          <a:custGeom>
            <a:avLst/>
            <a:gdLst>
              <a:gd name="T0" fmla="*/ 45 w 47"/>
              <a:gd name="T1" fmla="*/ 2 h 47"/>
              <a:gd name="T2" fmla="*/ 36 w 47"/>
              <a:gd name="T3" fmla="*/ 2 h 47"/>
              <a:gd name="T4" fmla="*/ 24 w 47"/>
              <a:gd name="T5" fmla="*/ 15 h 47"/>
              <a:gd name="T6" fmla="*/ 11 w 47"/>
              <a:gd name="T7" fmla="*/ 2 h 47"/>
              <a:gd name="T8" fmla="*/ 2 w 47"/>
              <a:gd name="T9" fmla="*/ 2 h 47"/>
              <a:gd name="T10" fmla="*/ 2 w 47"/>
              <a:gd name="T11" fmla="*/ 10 h 47"/>
              <a:gd name="T12" fmla="*/ 15 w 47"/>
              <a:gd name="T13" fmla="*/ 23 h 47"/>
              <a:gd name="T14" fmla="*/ 2 w 47"/>
              <a:gd name="T15" fmla="*/ 36 h 47"/>
              <a:gd name="T16" fmla="*/ 2 w 47"/>
              <a:gd name="T17" fmla="*/ 44 h 47"/>
              <a:gd name="T18" fmla="*/ 11 w 47"/>
              <a:gd name="T19" fmla="*/ 44 h 47"/>
              <a:gd name="T20" fmla="*/ 24 w 47"/>
              <a:gd name="T21" fmla="*/ 32 h 47"/>
              <a:gd name="T22" fmla="*/ 36 w 47"/>
              <a:gd name="T23" fmla="*/ 44 h 47"/>
              <a:gd name="T24" fmla="*/ 45 w 47"/>
              <a:gd name="T25" fmla="*/ 44 h 47"/>
              <a:gd name="T26" fmla="*/ 45 w 47"/>
              <a:gd name="T27" fmla="*/ 36 h 47"/>
              <a:gd name="T28" fmla="*/ 32 w 47"/>
              <a:gd name="T29" fmla="*/ 23 h 47"/>
              <a:gd name="T30" fmla="*/ 45 w 47"/>
              <a:gd name="T31" fmla="*/ 10 h 47"/>
              <a:gd name="T32" fmla="*/ 45 w 47"/>
              <a:gd name="T33" fmla="*/ 2 h 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47" h="47">
                <a:moveTo>
                  <a:pt x="45" y="2"/>
                </a:moveTo>
                <a:cubicBezTo>
                  <a:pt x="42" y="0"/>
                  <a:pt x="39" y="0"/>
                  <a:pt x="36" y="2"/>
                </a:cubicBezTo>
                <a:cubicBezTo>
                  <a:pt x="24" y="15"/>
                  <a:pt x="24" y="15"/>
                  <a:pt x="24" y="15"/>
                </a:cubicBezTo>
                <a:cubicBezTo>
                  <a:pt x="11" y="2"/>
                  <a:pt x="11" y="2"/>
                  <a:pt x="11" y="2"/>
                </a:cubicBezTo>
                <a:cubicBezTo>
                  <a:pt x="8" y="0"/>
                  <a:pt x="5" y="0"/>
                  <a:pt x="2" y="2"/>
                </a:cubicBezTo>
                <a:cubicBezTo>
                  <a:pt x="0" y="4"/>
                  <a:pt x="0" y="8"/>
                  <a:pt x="2" y="10"/>
                </a:cubicBezTo>
                <a:cubicBezTo>
                  <a:pt x="15" y="23"/>
                  <a:pt x="15" y="23"/>
                  <a:pt x="15" y="23"/>
                </a:cubicBezTo>
                <a:cubicBezTo>
                  <a:pt x="2" y="36"/>
                  <a:pt x="2" y="36"/>
                  <a:pt x="2" y="36"/>
                </a:cubicBezTo>
                <a:cubicBezTo>
                  <a:pt x="0" y="38"/>
                  <a:pt x="0" y="42"/>
                  <a:pt x="2" y="44"/>
                </a:cubicBezTo>
                <a:cubicBezTo>
                  <a:pt x="5" y="47"/>
                  <a:pt x="8" y="47"/>
                  <a:pt x="11" y="44"/>
                </a:cubicBezTo>
                <a:cubicBezTo>
                  <a:pt x="24" y="32"/>
                  <a:pt x="24" y="32"/>
                  <a:pt x="24" y="32"/>
                </a:cubicBezTo>
                <a:cubicBezTo>
                  <a:pt x="36" y="44"/>
                  <a:pt x="36" y="44"/>
                  <a:pt x="36" y="44"/>
                </a:cubicBezTo>
                <a:cubicBezTo>
                  <a:pt x="39" y="47"/>
                  <a:pt x="42" y="47"/>
                  <a:pt x="45" y="44"/>
                </a:cubicBezTo>
                <a:cubicBezTo>
                  <a:pt x="47" y="42"/>
                  <a:pt x="47" y="38"/>
                  <a:pt x="45" y="36"/>
                </a:cubicBezTo>
                <a:cubicBezTo>
                  <a:pt x="32" y="23"/>
                  <a:pt x="32" y="23"/>
                  <a:pt x="32" y="23"/>
                </a:cubicBezTo>
                <a:cubicBezTo>
                  <a:pt x="45" y="10"/>
                  <a:pt x="45" y="10"/>
                  <a:pt x="45" y="10"/>
                </a:cubicBezTo>
                <a:cubicBezTo>
                  <a:pt x="47" y="8"/>
                  <a:pt x="47" y="4"/>
                  <a:pt x="45" y="2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77" name="Freeform 178"/>
          <p:cNvSpPr>
            <a:spLocks noEditPoints="1"/>
          </p:cNvSpPr>
          <p:nvPr/>
        </p:nvSpPr>
        <p:spPr bwMode="auto">
          <a:xfrm>
            <a:off x="7261226" y="2782888"/>
            <a:ext cx="481013" cy="438150"/>
          </a:xfrm>
          <a:custGeom>
            <a:avLst/>
            <a:gdLst>
              <a:gd name="T0" fmla="*/ 131 w 159"/>
              <a:gd name="T1" fmla="*/ 22 h 145"/>
              <a:gd name="T2" fmla="*/ 80 w 159"/>
              <a:gd name="T3" fmla="*/ 0 h 145"/>
              <a:gd name="T4" fmla="*/ 28 w 159"/>
              <a:gd name="T5" fmla="*/ 22 h 145"/>
              <a:gd name="T6" fmla="*/ 28 w 159"/>
              <a:gd name="T7" fmla="*/ 124 h 145"/>
              <a:gd name="T8" fmla="*/ 80 w 159"/>
              <a:gd name="T9" fmla="*/ 145 h 145"/>
              <a:gd name="T10" fmla="*/ 131 w 159"/>
              <a:gd name="T11" fmla="*/ 124 h 145"/>
              <a:gd name="T12" fmla="*/ 131 w 159"/>
              <a:gd name="T13" fmla="*/ 22 h 145"/>
              <a:gd name="T14" fmla="*/ 128 w 159"/>
              <a:gd name="T15" fmla="*/ 121 h 145"/>
              <a:gd name="T16" fmla="*/ 80 w 159"/>
              <a:gd name="T17" fmla="*/ 141 h 145"/>
              <a:gd name="T18" fmla="*/ 31 w 159"/>
              <a:gd name="T19" fmla="*/ 121 h 145"/>
              <a:gd name="T20" fmla="*/ 32 w 159"/>
              <a:gd name="T21" fmla="*/ 24 h 145"/>
              <a:gd name="T22" fmla="*/ 81 w 159"/>
              <a:gd name="T23" fmla="*/ 4 h 145"/>
              <a:gd name="T24" fmla="*/ 81 w 159"/>
              <a:gd name="T25" fmla="*/ 4 h 145"/>
              <a:gd name="T26" fmla="*/ 128 w 159"/>
              <a:gd name="T27" fmla="*/ 24 h 145"/>
              <a:gd name="T28" fmla="*/ 148 w 159"/>
              <a:gd name="T29" fmla="*/ 73 h 145"/>
              <a:gd name="T30" fmla="*/ 128 w 159"/>
              <a:gd name="T31" fmla="*/ 121 h 1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59" h="145">
                <a:moveTo>
                  <a:pt x="131" y="22"/>
                </a:moveTo>
                <a:cubicBezTo>
                  <a:pt x="117" y="7"/>
                  <a:pt x="98" y="0"/>
                  <a:pt x="80" y="0"/>
                </a:cubicBezTo>
                <a:cubicBezTo>
                  <a:pt x="61" y="0"/>
                  <a:pt x="42" y="7"/>
                  <a:pt x="28" y="22"/>
                </a:cubicBezTo>
                <a:cubicBezTo>
                  <a:pt x="0" y="50"/>
                  <a:pt x="0" y="96"/>
                  <a:pt x="28" y="124"/>
                </a:cubicBezTo>
                <a:cubicBezTo>
                  <a:pt x="42" y="138"/>
                  <a:pt x="61" y="145"/>
                  <a:pt x="80" y="145"/>
                </a:cubicBezTo>
                <a:cubicBezTo>
                  <a:pt x="98" y="145"/>
                  <a:pt x="117" y="138"/>
                  <a:pt x="131" y="124"/>
                </a:cubicBezTo>
                <a:cubicBezTo>
                  <a:pt x="159" y="96"/>
                  <a:pt x="159" y="50"/>
                  <a:pt x="131" y="22"/>
                </a:cubicBezTo>
                <a:close/>
                <a:moveTo>
                  <a:pt x="128" y="121"/>
                </a:moveTo>
                <a:cubicBezTo>
                  <a:pt x="115" y="134"/>
                  <a:pt x="98" y="141"/>
                  <a:pt x="80" y="141"/>
                </a:cubicBezTo>
                <a:cubicBezTo>
                  <a:pt x="61" y="141"/>
                  <a:pt x="44" y="134"/>
                  <a:pt x="31" y="121"/>
                </a:cubicBezTo>
                <a:cubicBezTo>
                  <a:pt x="4" y="95"/>
                  <a:pt x="5" y="51"/>
                  <a:pt x="32" y="24"/>
                </a:cubicBezTo>
                <a:cubicBezTo>
                  <a:pt x="45" y="11"/>
                  <a:pt x="61" y="4"/>
                  <a:pt x="81" y="4"/>
                </a:cubicBezTo>
                <a:cubicBezTo>
                  <a:pt x="81" y="4"/>
                  <a:pt x="81" y="4"/>
                  <a:pt x="81" y="4"/>
                </a:cubicBezTo>
                <a:cubicBezTo>
                  <a:pt x="99" y="4"/>
                  <a:pt x="116" y="11"/>
                  <a:pt x="128" y="24"/>
                </a:cubicBezTo>
                <a:cubicBezTo>
                  <a:pt x="141" y="37"/>
                  <a:pt x="148" y="54"/>
                  <a:pt x="148" y="73"/>
                </a:cubicBezTo>
                <a:cubicBezTo>
                  <a:pt x="148" y="91"/>
                  <a:pt x="141" y="108"/>
                  <a:pt x="128" y="121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78" name="Freeform 179"/>
          <p:cNvSpPr>
            <a:spLocks noEditPoints="1"/>
          </p:cNvSpPr>
          <p:nvPr/>
        </p:nvSpPr>
        <p:spPr bwMode="auto">
          <a:xfrm>
            <a:off x="7207251" y="1860551"/>
            <a:ext cx="593725" cy="538163"/>
          </a:xfrm>
          <a:custGeom>
            <a:avLst/>
            <a:gdLst>
              <a:gd name="T0" fmla="*/ 161 w 196"/>
              <a:gd name="T1" fmla="*/ 26 h 178"/>
              <a:gd name="T2" fmla="*/ 98 w 196"/>
              <a:gd name="T3" fmla="*/ 0 h 178"/>
              <a:gd name="T4" fmla="*/ 34 w 196"/>
              <a:gd name="T5" fmla="*/ 26 h 178"/>
              <a:gd name="T6" fmla="*/ 34 w 196"/>
              <a:gd name="T7" fmla="*/ 152 h 178"/>
              <a:gd name="T8" fmla="*/ 98 w 196"/>
              <a:gd name="T9" fmla="*/ 178 h 178"/>
              <a:gd name="T10" fmla="*/ 161 w 196"/>
              <a:gd name="T11" fmla="*/ 152 h 178"/>
              <a:gd name="T12" fmla="*/ 161 w 196"/>
              <a:gd name="T13" fmla="*/ 26 h 178"/>
              <a:gd name="T14" fmla="*/ 155 w 196"/>
              <a:gd name="T15" fmla="*/ 146 h 178"/>
              <a:gd name="T16" fmla="*/ 98 w 196"/>
              <a:gd name="T17" fmla="*/ 170 h 178"/>
              <a:gd name="T18" fmla="*/ 40 w 196"/>
              <a:gd name="T19" fmla="*/ 146 h 178"/>
              <a:gd name="T20" fmla="*/ 16 w 196"/>
              <a:gd name="T21" fmla="*/ 89 h 178"/>
              <a:gd name="T22" fmla="*/ 40 w 196"/>
              <a:gd name="T23" fmla="*/ 31 h 178"/>
              <a:gd name="T24" fmla="*/ 98 w 196"/>
              <a:gd name="T25" fmla="*/ 8 h 178"/>
              <a:gd name="T26" fmla="*/ 155 w 196"/>
              <a:gd name="T27" fmla="*/ 31 h 178"/>
              <a:gd name="T28" fmla="*/ 155 w 196"/>
              <a:gd name="T29" fmla="*/ 146 h 1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96" h="178">
                <a:moveTo>
                  <a:pt x="161" y="26"/>
                </a:moveTo>
                <a:cubicBezTo>
                  <a:pt x="143" y="8"/>
                  <a:pt x="120" y="0"/>
                  <a:pt x="98" y="0"/>
                </a:cubicBezTo>
                <a:cubicBezTo>
                  <a:pt x="75" y="0"/>
                  <a:pt x="52" y="8"/>
                  <a:pt x="34" y="26"/>
                </a:cubicBezTo>
                <a:cubicBezTo>
                  <a:pt x="0" y="61"/>
                  <a:pt x="0" y="117"/>
                  <a:pt x="34" y="152"/>
                </a:cubicBezTo>
                <a:cubicBezTo>
                  <a:pt x="52" y="169"/>
                  <a:pt x="75" y="178"/>
                  <a:pt x="98" y="178"/>
                </a:cubicBezTo>
                <a:cubicBezTo>
                  <a:pt x="120" y="178"/>
                  <a:pt x="143" y="169"/>
                  <a:pt x="161" y="152"/>
                </a:cubicBezTo>
                <a:cubicBezTo>
                  <a:pt x="196" y="117"/>
                  <a:pt x="196" y="61"/>
                  <a:pt x="161" y="26"/>
                </a:cubicBezTo>
                <a:close/>
                <a:moveTo>
                  <a:pt x="155" y="146"/>
                </a:moveTo>
                <a:cubicBezTo>
                  <a:pt x="140" y="162"/>
                  <a:pt x="119" y="170"/>
                  <a:pt x="98" y="170"/>
                </a:cubicBezTo>
                <a:cubicBezTo>
                  <a:pt x="76" y="170"/>
                  <a:pt x="55" y="162"/>
                  <a:pt x="40" y="146"/>
                </a:cubicBezTo>
                <a:cubicBezTo>
                  <a:pt x="25" y="131"/>
                  <a:pt x="16" y="111"/>
                  <a:pt x="16" y="89"/>
                </a:cubicBezTo>
                <a:cubicBezTo>
                  <a:pt x="16" y="67"/>
                  <a:pt x="25" y="47"/>
                  <a:pt x="40" y="31"/>
                </a:cubicBezTo>
                <a:cubicBezTo>
                  <a:pt x="55" y="16"/>
                  <a:pt x="76" y="8"/>
                  <a:pt x="98" y="8"/>
                </a:cubicBezTo>
                <a:cubicBezTo>
                  <a:pt x="119" y="8"/>
                  <a:pt x="140" y="16"/>
                  <a:pt x="155" y="31"/>
                </a:cubicBezTo>
                <a:cubicBezTo>
                  <a:pt x="187" y="63"/>
                  <a:pt x="187" y="115"/>
                  <a:pt x="155" y="146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79" name="Freeform 180"/>
          <p:cNvSpPr>
            <a:spLocks noEditPoints="1"/>
          </p:cNvSpPr>
          <p:nvPr/>
        </p:nvSpPr>
        <p:spPr bwMode="auto">
          <a:xfrm>
            <a:off x="7427913" y="2047876"/>
            <a:ext cx="150813" cy="153988"/>
          </a:xfrm>
          <a:custGeom>
            <a:avLst/>
            <a:gdLst>
              <a:gd name="T0" fmla="*/ 37 w 50"/>
              <a:gd name="T1" fmla="*/ 25 h 51"/>
              <a:gd name="T2" fmla="*/ 48 w 50"/>
              <a:gd name="T3" fmla="*/ 14 h 51"/>
              <a:gd name="T4" fmla="*/ 50 w 50"/>
              <a:gd name="T5" fmla="*/ 8 h 51"/>
              <a:gd name="T6" fmla="*/ 48 w 50"/>
              <a:gd name="T7" fmla="*/ 3 h 51"/>
              <a:gd name="T8" fmla="*/ 42 w 50"/>
              <a:gd name="T9" fmla="*/ 0 h 51"/>
              <a:gd name="T10" fmla="*/ 37 w 50"/>
              <a:gd name="T11" fmla="*/ 3 h 51"/>
              <a:gd name="T12" fmla="*/ 26 w 50"/>
              <a:gd name="T13" fmla="*/ 14 h 51"/>
              <a:gd name="T14" fmla="*/ 14 w 50"/>
              <a:gd name="T15" fmla="*/ 3 h 51"/>
              <a:gd name="T16" fmla="*/ 3 w 50"/>
              <a:gd name="T17" fmla="*/ 3 h 51"/>
              <a:gd name="T18" fmla="*/ 3 w 50"/>
              <a:gd name="T19" fmla="*/ 14 h 51"/>
              <a:gd name="T20" fmla="*/ 14 w 50"/>
              <a:gd name="T21" fmla="*/ 25 h 51"/>
              <a:gd name="T22" fmla="*/ 3 w 50"/>
              <a:gd name="T23" fmla="*/ 37 h 51"/>
              <a:gd name="T24" fmla="*/ 1 w 50"/>
              <a:gd name="T25" fmla="*/ 42 h 51"/>
              <a:gd name="T26" fmla="*/ 3 w 50"/>
              <a:gd name="T27" fmla="*/ 48 h 51"/>
              <a:gd name="T28" fmla="*/ 9 w 50"/>
              <a:gd name="T29" fmla="*/ 51 h 51"/>
              <a:gd name="T30" fmla="*/ 9 w 50"/>
              <a:gd name="T31" fmla="*/ 51 h 51"/>
              <a:gd name="T32" fmla="*/ 14 w 50"/>
              <a:gd name="T33" fmla="*/ 48 h 51"/>
              <a:gd name="T34" fmla="*/ 26 w 50"/>
              <a:gd name="T35" fmla="*/ 36 h 51"/>
              <a:gd name="T36" fmla="*/ 37 w 50"/>
              <a:gd name="T37" fmla="*/ 48 h 51"/>
              <a:gd name="T38" fmla="*/ 42 w 50"/>
              <a:gd name="T39" fmla="*/ 50 h 51"/>
              <a:gd name="T40" fmla="*/ 48 w 50"/>
              <a:gd name="T41" fmla="*/ 48 h 51"/>
              <a:gd name="T42" fmla="*/ 50 w 50"/>
              <a:gd name="T43" fmla="*/ 42 h 51"/>
              <a:gd name="T44" fmla="*/ 48 w 50"/>
              <a:gd name="T45" fmla="*/ 36 h 51"/>
              <a:gd name="T46" fmla="*/ 37 w 50"/>
              <a:gd name="T47" fmla="*/ 25 h 51"/>
              <a:gd name="T48" fmla="*/ 45 w 50"/>
              <a:gd name="T49" fmla="*/ 45 h 51"/>
              <a:gd name="T50" fmla="*/ 42 w 50"/>
              <a:gd name="T51" fmla="*/ 46 h 51"/>
              <a:gd name="T52" fmla="*/ 40 w 50"/>
              <a:gd name="T53" fmla="*/ 45 h 51"/>
              <a:gd name="T54" fmla="*/ 27 w 50"/>
              <a:gd name="T55" fmla="*/ 32 h 51"/>
              <a:gd name="T56" fmla="*/ 27 w 50"/>
              <a:gd name="T57" fmla="*/ 32 h 51"/>
              <a:gd name="T58" fmla="*/ 26 w 50"/>
              <a:gd name="T59" fmla="*/ 32 h 51"/>
              <a:gd name="T60" fmla="*/ 24 w 50"/>
              <a:gd name="T61" fmla="*/ 32 h 51"/>
              <a:gd name="T62" fmla="*/ 24 w 50"/>
              <a:gd name="T63" fmla="*/ 32 h 51"/>
              <a:gd name="T64" fmla="*/ 11 w 50"/>
              <a:gd name="T65" fmla="*/ 45 h 51"/>
              <a:gd name="T66" fmla="*/ 9 w 50"/>
              <a:gd name="T67" fmla="*/ 46 h 51"/>
              <a:gd name="T68" fmla="*/ 6 w 50"/>
              <a:gd name="T69" fmla="*/ 45 h 51"/>
              <a:gd name="T70" fmla="*/ 5 w 50"/>
              <a:gd name="T71" fmla="*/ 42 h 51"/>
              <a:gd name="T72" fmla="*/ 6 w 50"/>
              <a:gd name="T73" fmla="*/ 39 h 51"/>
              <a:gd name="T74" fmla="*/ 18 w 50"/>
              <a:gd name="T75" fmla="*/ 27 h 51"/>
              <a:gd name="T76" fmla="*/ 19 w 50"/>
              <a:gd name="T77" fmla="*/ 25 h 51"/>
              <a:gd name="T78" fmla="*/ 18 w 50"/>
              <a:gd name="T79" fmla="*/ 24 h 51"/>
              <a:gd name="T80" fmla="*/ 6 w 50"/>
              <a:gd name="T81" fmla="*/ 11 h 51"/>
              <a:gd name="T82" fmla="*/ 6 w 50"/>
              <a:gd name="T83" fmla="*/ 5 h 51"/>
              <a:gd name="T84" fmla="*/ 9 w 50"/>
              <a:gd name="T85" fmla="*/ 4 h 51"/>
              <a:gd name="T86" fmla="*/ 11 w 50"/>
              <a:gd name="T87" fmla="*/ 5 h 51"/>
              <a:gd name="T88" fmla="*/ 24 w 50"/>
              <a:gd name="T89" fmla="*/ 18 h 51"/>
              <a:gd name="T90" fmla="*/ 24 w 50"/>
              <a:gd name="T91" fmla="*/ 18 h 51"/>
              <a:gd name="T92" fmla="*/ 25 w 50"/>
              <a:gd name="T93" fmla="*/ 19 h 51"/>
              <a:gd name="T94" fmla="*/ 27 w 50"/>
              <a:gd name="T95" fmla="*/ 18 h 51"/>
              <a:gd name="T96" fmla="*/ 27 w 50"/>
              <a:gd name="T97" fmla="*/ 18 h 51"/>
              <a:gd name="T98" fmla="*/ 40 w 50"/>
              <a:gd name="T99" fmla="*/ 5 h 51"/>
              <a:gd name="T100" fmla="*/ 42 w 50"/>
              <a:gd name="T101" fmla="*/ 4 h 51"/>
              <a:gd name="T102" fmla="*/ 45 w 50"/>
              <a:gd name="T103" fmla="*/ 5 h 51"/>
              <a:gd name="T104" fmla="*/ 46 w 50"/>
              <a:gd name="T105" fmla="*/ 8 h 51"/>
              <a:gd name="T106" fmla="*/ 45 w 50"/>
              <a:gd name="T107" fmla="*/ 11 h 51"/>
              <a:gd name="T108" fmla="*/ 33 w 50"/>
              <a:gd name="T109" fmla="*/ 24 h 51"/>
              <a:gd name="T110" fmla="*/ 33 w 50"/>
              <a:gd name="T111" fmla="*/ 27 h 51"/>
              <a:gd name="T112" fmla="*/ 45 w 50"/>
              <a:gd name="T113" fmla="*/ 39 h 51"/>
              <a:gd name="T114" fmla="*/ 46 w 50"/>
              <a:gd name="T115" fmla="*/ 42 h 51"/>
              <a:gd name="T116" fmla="*/ 45 w 50"/>
              <a:gd name="T117" fmla="*/ 45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50" h="51">
                <a:moveTo>
                  <a:pt x="37" y="25"/>
                </a:moveTo>
                <a:cubicBezTo>
                  <a:pt x="48" y="14"/>
                  <a:pt x="48" y="14"/>
                  <a:pt x="48" y="14"/>
                </a:cubicBezTo>
                <a:cubicBezTo>
                  <a:pt x="50" y="12"/>
                  <a:pt x="50" y="10"/>
                  <a:pt x="50" y="8"/>
                </a:cubicBezTo>
                <a:cubicBezTo>
                  <a:pt x="50" y="6"/>
                  <a:pt x="50" y="4"/>
                  <a:pt x="48" y="3"/>
                </a:cubicBezTo>
                <a:cubicBezTo>
                  <a:pt x="47" y="1"/>
                  <a:pt x="44" y="0"/>
                  <a:pt x="42" y="0"/>
                </a:cubicBezTo>
                <a:cubicBezTo>
                  <a:pt x="40" y="0"/>
                  <a:pt x="38" y="1"/>
                  <a:pt x="37" y="3"/>
                </a:cubicBezTo>
                <a:cubicBezTo>
                  <a:pt x="26" y="14"/>
                  <a:pt x="26" y="14"/>
                  <a:pt x="26" y="14"/>
                </a:cubicBezTo>
                <a:cubicBezTo>
                  <a:pt x="14" y="3"/>
                  <a:pt x="14" y="3"/>
                  <a:pt x="14" y="3"/>
                </a:cubicBezTo>
                <a:cubicBezTo>
                  <a:pt x="11" y="0"/>
                  <a:pt x="6" y="0"/>
                  <a:pt x="3" y="3"/>
                </a:cubicBezTo>
                <a:cubicBezTo>
                  <a:pt x="0" y="6"/>
                  <a:pt x="0" y="11"/>
                  <a:pt x="3" y="14"/>
                </a:cubicBezTo>
                <a:cubicBezTo>
                  <a:pt x="14" y="25"/>
                  <a:pt x="14" y="25"/>
                  <a:pt x="14" y="25"/>
                </a:cubicBezTo>
                <a:cubicBezTo>
                  <a:pt x="3" y="37"/>
                  <a:pt x="3" y="37"/>
                  <a:pt x="3" y="37"/>
                </a:cubicBezTo>
                <a:cubicBezTo>
                  <a:pt x="1" y="38"/>
                  <a:pt x="1" y="40"/>
                  <a:pt x="1" y="42"/>
                </a:cubicBezTo>
                <a:cubicBezTo>
                  <a:pt x="1" y="44"/>
                  <a:pt x="1" y="47"/>
                  <a:pt x="3" y="48"/>
                </a:cubicBezTo>
                <a:cubicBezTo>
                  <a:pt x="4" y="50"/>
                  <a:pt x="6" y="51"/>
                  <a:pt x="9" y="51"/>
                </a:cubicBezTo>
                <a:cubicBezTo>
                  <a:pt x="9" y="51"/>
                  <a:pt x="9" y="51"/>
                  <a:pt x="9" y="51"/>
                </a:cubicBezTo>
                <a:cubicBezTo>
                  <a:pt x="11" y="51"/>
                  <a:pt x="13" y="50"/>
                  <a:pt x="14" y="48"/>
                </a:cubicBezTo>
                <a:cubicBezTo>
                  <a:pt x="26" y="36"/>
                  <a:pt x="26" y="36"/>
                  <a:pt x="26" y="36"/>
                </a:cubicBezTo>
                <a:cubicBezTo>
                  <a:pt x="37" y="48"/>
                  <a:pt x="37" y="48"/>
                  <a:pt x="37" y="48"/>
                </a:cubicBezTo>
                <a:cubicBezTo>
                  <a:pt x="38" y="49"/>
                  <a:pt x="40" y="50"/>
                  <a:pt x="42" y="50"/>
                </a:cubicBezTo>
                <a:cubicBezTo>
                  <a:pt x="45" y="50"/>
                  <a:pt x="47" y="49"/>
                  <a:pt x="48" y="48"/>
                </a:cubicBezTo>
                <a:cubicBezTo>
                  <a:pt x="50" y="46"/>
                  <a:pt x="50" y="44"/>
                  <a:pt x="50" y="42"/>
                </a:cubicBezTo>
                <a:cubicBezTo>
                  <a:pt x="50" y="40"/>
                  <a:pt x="50" y="38"/>
                  <a:pt x="48" y="36"/>
                </a:cubicBezTo>
                <a:lnTo>
                  <a:pt x="37" y="25"/>
                </a:lnTo>
                <a:close/>
                <a:moveTo>
                  <a:pt x="45" y="45"/>
                </a:moveTo>
                <a:cubicBezTo>
                  <a:pt x="44" y="46"/>
                  <a:pt x="43" y="46"/>
                  <a:pt x="42" y="46"/>
                </a:cubicBezTo>
                <a:cubicBezTo>
                  <a:pt x="42" y="46"/>
                  <a:pt x="41" y="46"/>
                  <a:pt x="40" y="45"/>
                </a:cubicBezTo>
                <a:cubicBezTo>
                  <a:pt x="27" y="32"/>
                  <a:pt x="27" y="32"/>
                  <a:pt x="27" y="32"/>
                </a:cubicBezTo>
                <a:cubicBezTo>
                  <a:pt x="27" y="32"/>
                  <a:pt x="27" y="32"/>
                  <a:pt x="27" y="32"/>
                </a:cubicBezTo>
                <a:cubicBezTo>
                  <a:pt x="26" y="32"/>
                  <a:pt x="26" y="32"/>
                  <a:pt x="26" y="32"/>
                </a:cubicBezTo>
                <a:cubicBezTo>
                  <a:pt x="25" y="32"/>
                  <a:pt x="25" y="32"/>
                  <a:pt x="24" y="32"/>
                </a:cubicBezTo>
                <a:cubicBezTo>
                  <a:pt x="24" y="32"/>
                  <a:pt x="24" y="32"/>
                  <a:pt x="24" y="32"/>
                </a:cubicBezTo>
                <a:cubicBezTo>
                  <a:pt x="11" y="45"/>
                  <a:pt x="11" y="45"/>
                  <a:pt x="11" y="45"/>
                </a:cubicBezTo>
                <a:cubicBezTo>
                  <a:pt x="11" y="46"/>
                  <a:pt x="10" y="46"/>
                  <a:pt x="9" y="46"/>
                </a:cubicBezTo>
                <a:cubicBezTo>
                  <a:pt x="8" y="46"/>
                  <a:pt x="6" y="46"/>
                  <a:pt x="6" y="45"/>
                </a:cubicBezTo>
                <a:cubicBezTo>
                  <a:pt x="5" y="44"/>
                  <a:pt x="5" y="43"/>
                  <a:pt x="5" y="42"/>
                </a:cubicBezTo>
                <a:cubicBezTo>
                  <a:pt x="5" y="41"/>
                  <a:pt x="5" y="40"/>
                  <a:pt x="6" y="39"/>
                </a:cubicBezTo>
                <a:cubicBezTo>
                  <a:pt x="18" y="27"/>
                  <a:pt x="18" y="27"/>
                  <a:pt x="18" y="27"/>
                </a:cubicBezTo>
                <a:cubicBezTo>
                  <a:pt x="19" y="26"/>
                  <a:pt x="19" y="26"/>
                  <a:pt x="19" y="25"/>
                </a:cubicBezTo>
                <a:cubicBezTo>
                  <a:pt x="19" y="25"/>
                  <a:pt x="19" y="24"/>
                  <a:pt x="18" y="24"/>
                </a:cubicBezTo>
                <a:cubicBezTo>
                  <a:pt x="6" y="11"/>
                  <a:pt x="6" y="11"/>
                  <a:pt x="6" y="11"/>
                </a:cubicBezTo>
                <a:cubicBezTo>
                  <a:pt x="4" y="9"/>
                  <a:pt x="4" y="7"/>
                  <a:pt x="6" y="5"/>
                </a:cubicBezTo>
                <a:cubicBezTo>
                  <a:pt x="6" y="5"/>
                  <a:pt x="7" y="4"/>
                  <a:pt x="9" y="4"/>
                </a:cubicBezTo>
                <a:cubicBezTo>
                  <a:pt x="9" y="4"/>
                  <a:pt x="10" y="4"/>
                  <a:pt x="11" y="5"/>
                </a:cubicBezTo>
                <a:cubicBezTo>
                  <a:pt x="24" y="18"/>
                  <a:pt x="24" y="18"/>
                  <a:pt x="24" y="18"/>
                </a:cubicBezTo>
                <a:cubicBezTo>
                  <a:pt x="24" y="18"/>
                  <a:pt x="24" y="18"/>
                  <a:pt x="24" y="18"/>
                </a:cubicBezTo>
                <a:cubicBezTo>
                  <a:pt x="24" y="18"/>
                  <a:pt x="25" y="18"/>
                  <a:pt x="25" y="19"/>
                </a:cubicBezTo>
                <a:cubicBezTo>
                  <a:pt x="25" y="19"/>
                  <a:pt x="26" y="19"/>
                  <a:pt x="27" y="18"/>
                </a:cubicBezTo>
                <a:cubicBezTo>
                  <a:pt x="27" y="18"/>
                  <a:pt x="27" y="18"/>
                  <a:pt x="27" y="18"/>
                </a:cubicBezTo>
                <a:cubicBezTo>
                  <a:pt x="40" y="5"/>
                  <a:pt x="40" y="5"/>
                  <a:pt x="40" y="5"/>
                </a:cubicBezTo>
                <a:cubicBezTo>
                  <a:pt x="40" y="5"/>
                  <a:pt x="41" y="4"/>
                  <a:pt x="42" y="4"/>
                </a:cubicBezTo>
                <a:cubicBezTo>
                  <a:pt x="43" y="4"/>
                  <a:pt x="45" y="5"/>
                  <a:pt x="45" y="5"/>
                </a:cubicBezTo>
                <a:cubicBezTo>
                  <a:pt x="46" y="6"/>
                  <a:pt x="46" y="7"/>
                  <a:pt x="46" y="8"/>
                </a:cubicBezTo>
                <a:cubicBezTo>
                  <a:pt x="46" y="9"/>
                  <a:pt x="46" y="10"/>
                  <a:pt x="45" y="11"/>
                </a:cubicBezTo>
                <a:cubicBezTo>
                  <a:pt x="33" y="24"/>
                  <a:pt x="33" y="24"/>
                  <a:pt x="33" y="24"/>
                </a:cubicBezTo>
                <a:cubicBezTo>
                  <a:pt x="32" y="25"/>
                  <a:pt x="32" y="26"/>
                  <a:pt x="33" y="27"/>
                </a:cubicBezTo>
                <a:cubicBezTo>
                  <a:pt x="45" y="39"/>
                  <a:pt x="45" y="39"/>
                  <a:pt x="45" y="39"/>
                </a:cubicBezTo>
                <a:cubicBezTo>
                  <a:pt x="46" y="40"/>
                  <a:pt x="46" y="41"/>
                  <a:pt x="46" y="42"/>
                </a:cubicBezTo>
                <a:cubicBezTo>
                  <a:pt x="46" y="43"/>
                  <a:pt x="46" y="44"/>
                  <a:pt x="45" y="45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80" name="Freeform 181"/>
          <p:cNvSpPr>
            <a:spLocks noEditPoints="1"/>
          </p:cNvSpPr>
          <p:nvPr/>
        </p:nvSpPr>
        <p:spPr bwMode="auto">
          <a:xfrm>
            <a:off x="7280276" y="1906588"/>
            <a:ext cx="447675" cy="447675"/>
          </a:xfrm>
          <a:custGeom>
            <a:avLst/>
            <a:gdLst>
              <a:gd name="T0" fmla="*/ 74 w 148"/>
              <a:gd name="T1" fmla="*/ 0 h 148"/>
              <a:gd name="T2" fmla="*/ 0 w 148"/>
              <a:gd name="T3" fmla="*/ 74 h 148"/>
              <a:gd name="T4" fmla="*/ 74 w 148"/>
              <a:gd name="T5" fmla="*/ 148 h 148"/>
              <a:gd name="T6" fmla="*/ 148 w 148"/>
              <a:gd name="T7" fmla="*/ 74 h 148"/>
              <a:gd name="T8" fmla="*/ 74 w 148"/>
              <a:gd name="T9" fmla="*/ 0 h 148"/>
              <a:gd name="T10" fmla="*/ 74 w 148"/>
              <a:gd name="T11" fmla="*/ 144 h 148"/>
              <a:gd name="T12" fmla="*/ 4 w 148"/>
              <a:gd name="T13" fmla="*/ 74 h 148"/>
              <a:gd name="T14" fmla="*/ 74 w 148"/>
              <a:gd name="T15" fmla="*/ 4 h 148"/>
              <a:gd name="T16" fmla="*/ 144 w 148"/>
              <a:gd name="T17" fmla="*/ 74 h 148"/>
              <a:gd name="T18" fmla="*/ 74 w 148"/>
              <a:gd name="T19" fmla="*/ 144 h 1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48" h="148">
                <a:moveTo>
                  <a:pt x="74" y="0"/>
                </a:moveTo>
                <a:cubicBezTo>
                  <a:pt x="33" y="0"/>
                  <a:pt x="0" y="33"/>
                  <a:pt x="0" y="74"/>
                </a:cubicBezTo>
                <a:cubicBezTo>
                  <a:pt x="0" y="114"/>
                  <a:pt x="33" y="148"/>
                  <a:pt x="74" y="148"/>
                </a:cubicBezTo>
                <a:cubicBezTo>
                  <a:pt x="115" y="148"/>
                  <a:pt x="148" y="114"/>
                  <a:pt x="148" y="74"/>
                </a:cubicBezTo>
                <a:cubicBezTo>
                  <a:pt x="148" y="33"/>
                  <a:pt x="115" y="0"/>
                  <a:pt x="74" y="0"/>
                </a:cubicBezTo>
                <a:close/>
                <a:moveTo>
                  <a:pt x="74" y="144"/>
                </a:moveTo>
                <a:cubicBezTo>
                  <a:pt x="35" y="144"/>
                  <a:pt x="4" y="112"/>
                  <a:pt x="4" y="74"/>
                </a:cubicBezTo>
                <a:cubicBezTo>
                  <a:pt x="4" y="35"/>
                  <a:pt x="35" y="4"/>
                  <a:pt x="74" y="4"/>
                </a:cubicBezTo>
                <a:cubicBezTo>
                  <a:pt x="113" y="4"/>
                  <a:pt x="144" y="35"/>
                  <a:pt x="144" y="74"/>
                </a:cubicBezTo>
                <a:cubicBezTo>
                  <a:pt x="144" y="112"/>
                  <a:pt x="113" y="144"/>
                  <a:pt x="74" y="144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81" name="Freeform 182"/>
          <p:cNvSpPr>
            <a:spLocks noEditPoints="1"/>
          </p:cNvSpPr>
          <p:nvPr/>
        </p:nvSpPr>
        <p:spPr bwMode="auto">
          <a:xfrm>
            <a:off x="8151813" y="3640138"/>
            <a:ext cx="485775" cy="390525"/>
          </a:xfrm>
          <a:custGeom>
            <a:avLst/>
            <a:gdLst>
              <a:gd name="T0" fmla="*/ 155 w 161"/>
              <a:gd name="T1" fmla="*/ 7 h 129"/>
              <a:gd name="T2" fmla="*/ 142 w 161"/>
              <a:gd name="T3" fmla="*/ 0 h 129"/>
              <a:gd name="T4" fmla="*/ 142 w 161"/>
              <a:gd name="T5" fmla="*/ 0 h 129"/>
              <a:gd name="T6" fmla="*/ 129 w 161"/>
              <a:gd name="T7" fmla="*/ 6 h 129"/>
              <a:gd name="T8" fmla="*/ 53 w 161"/>
              <a:gd name="T9" fmla="*/ 83 h 129"/>
              <a:gd name="T10" fmla="*/ 34 w 161"/>
              <a:gd name="T11" fmla="*/ 63 h 129"/>
              <a:gd name="T12" fmla="*/ 21 w 161"/>
              <a:gd name="T13" fmla="*/ 58 h 129"/>
              <a:gd name="T14" fmla="*/ 7 w 161"/>
              <a:gd name="T15" fmla="*/ 63 h 129"/>
              <a:gd name="T16" fmla="*/ 7 w 161"/>
              <a:gd name="T17" fmla="*/ 90 h 129"/>
              <a:gd name="T18" fmla="*/ 39 w 161"/>
              <a:gd name="T19" fmla="*/ 122 h 129"/>
              <a:gd name="T20" fmla="*/ 40 w 161"/>
              <a:gd name="T21" fmla="*/ 123 h 129"/>
              <a:gd name="T22" fmla="*/ 41 w 161"/>
              <a:gd name="T23" fmla="*/ 124 h 129"/>
              <a:gd name="T24" fmla="*/ 42 w 161"/>
              <a:gd name="T25" fmla="*/ 124 h 129"/>
              <a:gd name="T26" fmla="*/ 54 w 161"/>
              <a:gd name="T27" fmla="*/ 129 h 129"/>
              <a:gd name="T28" fmla="*/ 67 w 161"/>
              <a:gd name="T29" fmla="*/ 123 h 129"/>
              <a:gd name="T30" fmla="*/ 156 w 161"/>
              <a:gd name="T31" fmla="*/ 34 h 129"/>
              <a:gd name="T32" fmla="*/ 161 w 161"/>
              <a:gd name="T33" fmla="*/ 21 h 129"/>
              <a:gd name="T34" fmla="*/ 155 w 161"/>
              <a:gd name="T35" fmla="*/ 7 h 129"/>
              <a:gd name="T36" fmla="*/ 150 w 161"/>
              <a:gd name="T37" fmla="*/ 29 h 129"/>
              <a:gd name="T38" fmla="*/ 61 w 161"/>
              <a:gd name="T39" fmla="*/ 118 h 129"/>
              <a:gd name="T40" fmla="*/ 47 w 161"/>
              <a:gd name="T41" fmla="*/ 118 h 129"/>
              <a:gd name="T42" fmla="*/ 47 w 161"/>
              <a:gd name="T43" fmla="*/ 118 h 129"/>
              <a:gd name="T44" fmla="*/ 47 w 161"/>
              <a:gd name="T45" fmla="*/ 118 h 129"/>
              <a:gd name="T46" fmla="*/ 47 w 161"/>
              <a:gd name="T47" fmla="*/ 118 h 129"/>
              <a:gd name="T48" fmla="*/ 47 w 161"/>
              <a:gd name="T49" fmla="*/ 117 h 129"/>
              <a:gd name="T50" fmla="*/ 47 w 161"/>
              <a:gd name="T51" fmla="*/ 117 h 129"/>
              <a:gd name="T52" fmla="*/ 47 w 161"/>
              <a:gd name="T53" fmla="*/ 116 h 129"/>
              <a:gd name="T54" fmla="*/ 47 w 161"/>
              <a:gd name="T55" fmla="*/ 116 h 129"/>
              <a:gd name="T56" fmla="*/ 47 w 161"/>
              <a:gd name="T57" fmla="*/ 117 h 129"/>
              <a:gd name="T58" fmla="*/ 47 w 161"/>
              <a:gd name="T59" fmla="*/ 116 h 129"/>
              <a:gd name="T60" fmla="*/ 47 w 161"/>
              <a:gd name="T61" fmla="*/ 116 h 129"/>
              <a:gd name="T62" fmla="*/ 46 w 161"/>
              <a:gd name="T63" fmla="*/ 117 h 129"/>
              <a:gd name="T64" fmla="*/ 45 w 161"/>
              <a:gd name="T65" fmla="*/ 116 h 129"/>
              <a:gd name="T66" fmla="*/ 45 w 161"/>
              <a:gd name="T67" fmla="*/ 116 h 129"/>
              <a:gd name="T68" fmla="*/ 45 w 161"/>
              <a:gd name="T69" fmla="*/ 116 h 129"/>
              <a:gd name="T70" fmla="*/ 13 w 161"/>
              <a:gd name="T71" fmla="*/ 84 h 129"/>
              <a:gd name="T72" fmla="*/ 13 w 161"/>
              <a:gd name="T73" fmla="*/ 69 h 129"/>
              <a:gd name="T74" fmla="*/ 28 w 161"/>
              <a:gd name="T75" fmla="*/ 69 h 129"/>
              <a:gd name="T76" fmla="*/ 53 w 161"/>
              <a:gd name="T77" fmla="*/ 93 h 129"/>
              <a:gd name="T78" fmla="*/ 134 w 161"/>
              <a:gd name="T79" fmla="*/ 12 h 129"/>
              <a:gd name="T80" fmla="*/ 142 w 161"/>
              <a:gd name="T81" fmla="*/ 8 h 129"/>
              <a:gd name="T82" fmla="*/ 142 w 161"/>
              <a:gd name="T83" fmla="*/ 8 h 129"/>
              <a:gd name="T84" fmla="*/ 150 w 161"/>
              <a:gd name="T85" fmla="*/ 12 h 129"/>
              <a:gd name="T86" fmla="*/ 153 w 161"/>
              <a:gd name="T87" fmla="*/ 21 h 129"/>
              <a:gd name="T88" fmla="*/ 150 w 161"/>
              <a:gd name="T89" fmla="*/ 29 h 1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61" h="129">
                <a:moveTo>
                  <a:pt x="155" y="7"/>
                </a:moveTo>
                <a:cubicBezTo>
                  <a:pt x="152" y="3"/>
                  <a:pt x="147" y="0"/>
                  <a:pt x="142" y="0"/>
                </a:cubicBezTo>
                <a:cubicBezTo>
                  <a:pt x="142" y="0"/>
                  <a:pt x="142" y="0"/>
                  <a:pt x="142" y="0"/>
                </a:cubicBezTo>
                <a:cubicBezTo>
                  <a:pt x="137" y="0"/>
                  <a:pt x="132" y="3"/>
                  <a:pt x="129" y="6"/>
                </a:cubicBezTo>
                <a:cubicBezTo>
                  <a:pt x="53" y="83"/>
                  <a:pt x="53" y="83"/>
                  <a:pt x="53" y="83"/>
                </a:cubicBezTo>
                <a:cubicBezTo>
                  <a:pt x="34" y="63"/>
                  <a:pt x="34" y="63"/>
                  <a:pt x="34" y="63"/>
                </a:cubicBezTo>
                <a:cubicBezTo>
                  <a:pt x="30" y="60"/>
                  <a:pt x="26" y="58"/>
                  <a:pt x="21" y="58"/>
                </a:cubicBezTo>
                <a:cubicBezTo>
                  <a:pt x="16" y="58"/>
                  <a:pt x="11" y="60"/>
                  <a:pt x="7" y="63"/>
                </a:cubicBezTo>
                <a:cubicBezTo>
                  <a:pt x="0" y="71"/>
                  <a:pt x="0" y="83"/>
                  <a:pt x="7" y="90"/>
                </a:cubicBezTo>
                <a:cubicBezTo>
                  <a:pt x="39" y="122"/>
                  <a:pt x="39" y="122"/>
                  <a:pt x="39" y="122"/>
                </a:cubicBezTo>
                <a:cubicBezTo>
                  <a:pt x="39" y="122"/>
                  <a:pt x="40" y="123"/>
                  <a:pt x="40" y="123"/>
                </a:cubicBezTo>
                <a:cubicBezTo>
                  <a:pt x="40" y="123"/>
                  <a:pt x="41" y="124"/>
                  <a:pt x="41" y="124"/>
                </a:cubicBezTo>
                <a:cubicBezTo>
                  <a:pt x="41" y="124"/>
                  <a:pt x="42" y="124"/>
                  <a:pt x="42" y="124"/>
                </a:cubicBezTo>
                <a:cubicBezTo>
                  <a:pt x="45" y="127"/>
                  <a:pt x="49" y="129"/>
                  <a:pt x="54" y="129"/>
                </a:cubicBezTo>
                <a:cubicBezTo>
                  <a:pt x="58" y="129"/>
                  <a:pt x="63" y="127"/>
                  <a:pt x="67" y="123"/>
                </a:cubicBezTo>
                <a:cubicBezTo>
                  <a:pt x="156" y="34"/>
                  <a:pt x="156" y="34"/>
                  <a:pt x="156" y="34"/>
                </a:cubicBezTo>
                <a:cubicBezTo>
                  <a:pt x="159" y="31"/>
                  <a:pt x="161" y="26"/>
                  <a:pt x="161" y="21"/>
                </a:cubicBezTo>
                <a:cubicBezTo>
                  <a:pt x="161" y="16"/>
                  <a:pt x="159" y="10"/>
                  <a:pt x="155" y="7"/>
                </a:cubicBezTo>
                <a:close/>
                <a:moveTo>
                  <a:pt x="150" y="29"/>
                </a:moveTo>
                <a:cubicBezTo>
                  <a:pt x="61" y="118"/>
                  <a:pt x="61" y="118"/>
                  <a:pt x="61" y="118"/>
                </a:cubicBezTo>
                <a:cubicBezTo>
                  <a:pt x="57" y="121"/>
                  <a:pt x="51" y="122"/>
                  <a:pt x="47" y="118"/>
                </a:cubicBezTo>
                <a:cubicBezTo>
                  <a:pt x="47" y="118"/>
                  <a:pt x="47" y="118"/>
                  <a:pt x="47" y="118"/>
                </a:cubicBezTo>
                <a:cubicBezTo>
                  <a:pt x="47" y="118"/>
                  <a:pt x="47" y="118"/>
                  <a:pt x="47" y="118"/>
                </a:cubicBezTo>
                <a:cubicBezTo>
                  <a:pt x="47" y="118"/>
                  <a:pt x="47" y="118"/>
                  <a:pt x="47" y="118"/>
                </a:cubicBezTo>
                <a:cubicBezTo>
                  <a:pt x="47" y="118"/>
                  <a:pt x="47" y="117"/>
                  <a:pt x="47" y="117"/>
                </a:cubicBezTo>
                <a:cubicBezTo>
                  <a:pt x="47" y="117"/>
                  <a:pt x="47" y="117"/>
                  <a:pt x="47" y="117"/>
                </a:cubicBezTo>
                <a:cubicBezTo>
                  <a:pt x="47" y="117"/>
                  <a:pt x="47" y="116"/>
                  <a:pt x="47" y="116"/>
                </a:cubicBezTo>
                <a:cubicBezTo>
                  <a:pt x="47" y="116"/>
                  <a:pt x="47" y="116"/>
                  <a:pt x="47" y="116"/>
                </a:cubicBezTo>
                <a:cubicBezTo>
                  <a:pt x="47" y="117"/>
                  <a:pt x="47" y="117"/>
                  <a:pt x="47" y="117"/>
                </a:cubicBezTo>
                <a:cubicBezTo>
                  <a:pt x="47" y="117"/>
                  <a:pt x="47" y="116"/>
                  <a:pt x="47" y="116"/>
                </a:cubicBezTo>
                <a:cubicBezTo>
                  <a:pt x="47" y="116"/>
                  <a:pt x="47" y="116"/>
                  <a:pt x="47" y="116"/>
                </a:cubicBezTo>
                <a:cubicBezTo>
                  <a:pt x="46" y="116"/>
                  <a:pt x="46" y="117"/>
                  <a:pt x="46" y="117"/>
                </a:cubicBezTo>
                <a:cubicBezTo>
                  <a:pt x="46" y="116"/>
                  <a:pt x="46" y="117"/>
                  <a:pt x="45" y="116"/>
                </a:cubicBezTo>
                <a:cubicBezTo>
                  <a:pt x="45" y="116"/>
                  <a:pt x="45" y="117"/>
                  <a:pt x="45" y="116"/>
                </a:cubicBezTo>
                <a:cubicBezTo>
                  <a:pt x="45" y="116"/>
                  <a:pt x="45" y="116"/>
                  <a:pt x="45" y="116"/>
                </a:cubicBezTo>
                <a:cubicBezTo>
                  <a:pt x="13" y="84"/>
                  <a:pt x="13" y="84"/>
                  <a:pt x="13" y="84"/>
                </a:cubicBezTo>
                <a:cubicBezTo>
                  <a:pt x="8" y="80"/>
                  <a:pt x="8" y="73"/>
                  <a:pt x="13" y="69"/>
                </a:cubicBezTo>
                <a:cubicBezTo>
                  <a:pt x="17" y="64"/>
                  <a:pt x="24" y="64"/>
                  <a:pt x="28" y="69"/>
                </a:cubicBezTo>
                <a:cubicBezTo>
                  <a:pt x="53" y="93"/>
                  <a:pt x="53" y="93"/>
                  <a:pt x="53" y="93"/>
                </a:cubicBezTo>
                <a:cubicBezTo>
                  <a:pt x="134" y="12"/>
                  <a:pt x="134" y="12"/>
                  <a:pt x="134" y="12"/>
                </a:cubicBezTo>
                <a:cubicBezTo>
                  <a:pt x="136" y="10"/>
                  <a:pt x="139" y="8"/>
                  <a:pt x="142" y="8"/>
                </a:cubicBezTo>
                <a:cubicBezTo>
                  <a:pt x="142" y="8"/>
                  <a:pt x="142" y="8"/>
                  <a:pt x="142" y="8"/>
                </a:cubicBezTo>
                <a:cubicBezTo>
                  <a:pt x="145" y="8"/>
                  <a:pt x="148" y="10"/>
                  <a:pt x="150" y="12"/>
                </a:cubicBezTo>
                <a:cubicBezTo>
                  <a:pt x="152" y="14"/>
                  <a:pt x="153" y="18"/>
                  <a:pt x="153" y="21"/>
                </a:cubicBezTo>
                <a:cubicBezTo>
                  <a:pt x="153" y="24"/>
                  <a:pt x="152" y="27"/>
                  <a:pt x="150" y="29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82" name="Freeform 183"/>
          <p:cNvSpPr>
            <a:spLocks noEditPoints="1"/>
          </p:cNvSpPr>
          <p:nvPr/>
        </p:nvSpPr>
        <p:spPr bwMode="auto">
          <a:xfrm>
            <a:off x="8189913" y="2776538"/>
            <a:ext cx="420688" cy="417513"/>
          </a:xfrm>
          <a:custGeom>
            <a:avLst/>
            <a:gdLst>
              <a:gd name="T0" fmla="*/ 132 w 139"/>
              <a:gd name="T1" fmla="*/ 102 h 138"/>
              <a:gd name="T2" fmla="*/ 100 w 139"/>
              <a:gd name="T3" fmla="*/ 69 h 138"/>
              <a:gd name="T4" fmla="*/ 132 w 139"/>
              <a:gd name="T5" fmla="*/ 36 h 138"/>
              <a:gd name="T6" fmla="*/ 139 w 139"/>
              <a:gd name="T7" fmla="*/ 22 h 138"/>
              <a:gd name="T8" fmla="*/ 132 w 139"/>
              <a:gd name="T9" fmla="*/ 7 h 138"/>
              <a:gd name="T10" fmla="*/ 118 w 139"/>
              <a:gd name="T11" fmla="*/ 2 h 138"/>
              <a:gd name="T12" fmla="*/ 118 w 139"/>
              <a:gd name="T13" fmla="*/ 2 h 138"/>
              <a:gd name="T14" fmla="*/ 103 w 139"/>
              <a:gd name="T15" fmla="*/ 7 h 138"/>
              <a:gd name="T16" fmla="*/ 70 w 139"/>
              <a:gd name="T17" fmla="*/ 39 h 138"/>
              <a:gd name="T18" fmla="*/ 37 w 139"/>
              <a:gd name="T19" fmla="*/ 6 h 138"/>
              <a:gd name="T20" fmla="*/ 22 w 139"/>
              <a:gd name="T21" fmla="*/ 0 h 138"/>
              <a:gd name="T22" fmla="*/ 8 w 139"/>
              <a:gd name="T23" fmla="*/ 6 h 138"/>
              <a:gd name="T24" fmla="*/ 8 w 139"/>
              <a:gd name="T25" fmla="*/ 36 h 138"/>
              <a:gd name="T26" fmla="*/ 41 w 139"/>
              <a:gd name="T27" fmla="*/ 69 h 138"/>
              <a:gd name="T28" fmla="*/ 8 w 139"/>
              <a:gd name="T29" fmla="*/ 102 h 138"/>
              <a:gd name="T30" fmla="*/ 2 w 139"/>
              <a:gd name="T31" fmla="*/ 117 h 138"/>
              <a:gd name="T32" fmla="*/ 8 w 139"/>
              <a:gd name="T33" fmla="*/ 131 h 138"/>
              <a:gd name="T34" fmla="*/ 22 w 139"/>
              <a:gd name="T35" fmla="*/ 138 h 138"/>
              <a:gd name="T36" fmla="*/ 23 w 139"/>
              <a:gd name="T37" fmla="*/ 138 h 138"/>
              <a:gd name="T38" fmla="*/ 37 w 139"/>
              <a:gd name="T39" fmla="*/ 131 h 138"/>
              <a:gd name="T40" fmla="*/ 70 w 139"/>
              <a:gd name="T41" fmla="*/ 98 h 138"/>
              <a:gd name="T42" fmla="*/ 103 w 139"/>
              <a:gd name="T43" fmla="*/ 131 h 138"/>
              <a:gd name="T44" fmla="*/ 118 w 139"/>
              <a:gd name="T45" fmla="*/ 137 h 138"/>
              <a:gd name="T46" fmla="*/ 132 w 139"/>
              <a:gd name="T47" fmla="*/ 131 h 138"/>
              <a:gd name="T48" fmla="*/ 139 w 139"/>
              <a:gd name="T49" fmla="*/ 116 h 138"/>
              <a:gd name="T50" fmla="*/ 132 w 139"/>
              <a:gd name="T51" fmla="*/ 102 h 138"/>
              <a:gd name="T52" fmla="*/ 127 w 139"/>
              <a:gd name="T53" fmla="*/ 125 h 138"/>
              <a:gd name="T54" fmla="*/ 118 w 139"/>
              <a:gd name="T55" fmla="*/ 129 h 138"/>
              <a:gd name="T56" fmla="*/ 109 w 139"/>
              <a:gd name="T57" fmla="*/ 125 h 138"/>
              <a:gd name="T58" fmla="*/ 73 w 139"/>
              <a:gd name="T59" fmla="*/ 90 h 138"/>
              <a:gd name="T60" fmla="*/ 67 w 139"/>
              <a:gd name="T61" fmla="*/ 90 h 138"/>
              <a:gd name="T62" fmla="*/ 67 w 139"/>
              <a:gd name="T63" fmla="*/ 90 h 138"/>
              <a:gd name="T64" fmla="*/ 31 w 139"/>
              <a:gd name="T65" fmla="*/ 126 h 138"/>
              <a:gd name="T66" fmla="*/ 23 w 139"/>
              <a:gd name="T67" fmla="*/ 130 h 138"/>
              <a:gd name="T68" fmla="*/ 22 w 139"/>
              <a:gd name="T69" fmla="*/ 130 h 138"/>
              <a:gd name="T70" fmla="*/ 13 w 139"/>
              <a:gd name="T71" fmla="*/ 126 h 138"/>
              <a:gd name="T72" fmla="*/ 10 w 139"/>
              <a:gd name="T73" fmla="*/ 116 h 138"/>
              <a:gd name="T74" fmla="*/ 13 w 139"/>
              <a:gd name="T75" fmla="*/ 107 h 138"/>
              <a:gd name="T76" fmla="*/ 49 w 139"/>
              <a:gd name="T77" fmla="*/ 72 h 138"/>
              <a:gd name="T78" fmla="*/ 50 w 139"/>
              <a:gd name="T79" fmla="*/ 69 h 138"/>
              <a:gd name="T80" fmla="*/ 49 w 139"/>
              <a:gd name="T81" fmla="*/ 66 h 138"/>
              <a:gd name="T82" fmla="*/ 13 w 139"/>
              <a:gd name="T83" fmla="*/ 30 h 138"/>
              <a:gd name="T84" fmla="*/ 13 w 139"/>
              <a:gd name="T85" fmla="*/ 12 h 138"/>
              <a:gd name="T86" fmla="*/ 22 w 139"/>
              <a:gd name="T87" fmla="*/ 8 h 138"/>
              <a:gd name="T88" fmla="*/ 31 w 139"/>
              <a:gd name="T89" fmla="*/ 12 h 138"/>
              <a:gd name="T90" fmla="*/ 67 w 139"/>
              <a:gd name="T91" fmla="*/ 47 h 138"/>
              <a:gd name="T92" fmla="*/ 67 w 139"/>
              <a:gd name="T93" fmla="*/ 48 h 138"/>
              <a:gd name="T94" fmla="*/ 73 w 139"/>
              <a:gd name="T95" fmla="*/ 48 h 138"/>
              <a:gd name="T96" fmla="*/ 109 w 139"/>
              <a:gd name="T97" fmla="*/ 13 h 138"/>
              <a:gd name="T98" fmla="*/ 118 w 139"/>
              <a:gd name="T99" fmla="*/ 10 h 138"/>
              <a:gd name="T100" fmla="*/ 118 w 139"/>
              <a:gd name="T101" fmla="*/ 10 h 138"/>
              <a:gd name="T102" fmla="*/ 127 w 139"/>
              <a:gd name="T103" fmla="*/ 13 h 138"/>
              <a:gd name="T104" fmla="*/ 131 w 139"/>
              <a:gd name="T105" fmla="*/ 21 h 138"/>
              <a:gd name="T106" fmla="*/ 127 w 139"/>
              <a:gd name="T107" fmla="*/ 30 h 138"/>
              <a:gd name="T108" fmla="*/ 91 w 139"/>
              <a:gd name="T109" fmla="*/ 66 h 138"/>
              <a:gd name="T110" fmla="*/ 90 w 139"/>
              <a:gd name="T111" fmla="*/ 69 h 138"/>
              <a:gd name="T112" fmla="*/ 91 w 139"/>
              <a:gd name="T113" fmla="*/ 72 h 138"/>
              <a:gd name="T114" fmla="*/ 127 w 139"/>
              <a:gd name="T115" fmla="*/ 107 h 138"/>
              <a:gd name="T116" fmla="*/ 131 w 139"/>
              <a:gd name="T117" fmla="*/ 116 h 138"/>
              <a:gd name="T118" fmla="*/ 127 w 139"/>
              <a:gd name="T119" fmla="*/ 125 h 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39" h="138">
                <a:moveTo>
                  <a:pt x="132" y="102"/>
                </a:moveTo>
                <a:cubicBezTo>
                  <a:pt x="100" y="69"/>
                  <a:pt x="100" y="69"/>
                  <a:pt x="100" y="69"/>
                </a:cubicBezTo>
                <a:cubicBezTo>
                  <a:pt x="132" y="36"/>
                  <a:pt x="132" y="36"/>
                  <a:pt x="132" y="36"/>
                </a:cubicBezTo>
                <a:cubicBezTo>
                  <a:pt x="136" y="32"/>
                  <a:pt x="139" y="27"/>
                  <a:pt x="139" y="22"/>
                </a:cubicBezTo>
                <a:cubicBezTo>
                  <a:pt x="139" y="16"/>
                  <a:pt x="136" y="11"/>
                  <a:pt x="132" y="7"/>
                </a:cubicBezTo>
                <a:cubicBezTo>
                  <a:pt x="128" y="3"/>
                  <a:pt x="123" y="2"/>
                  <a:pt x="118" y="2"/>
                </a:cubicBezTo>
                <a:cubicBezTo>
                  <a:pt x="118" y="2"/>
                  <a:pt x="118" y="2"/>
                  <a:pt x="118" y="2"/>
                </a:cubicBezTo>
                <a:cubicBezTo>
                  <a:pt x="112" y="2"/>
                  <a:pt x="107" y="3"/>
                  <a:pt x="103" y="7"/>
                </a:cubicBezTo>
                <a:cubicBezTo>
                  <a:pt x="70" y="39"/>
                  <a:pt x="70" y="39"/>
                  <a:pt x="70" y="39"/>
                </a:cubicBezTo>
                <a:cubicBezTo>
                  <a:pt x="37" y="6"/>
                  <a:pt x="37" y="6"/>
                  <a:pt x="37" y="6"/>
                </a:cubicBezTo>
                <a:cubicBezTo>
                  <a:pt x="33" y="3"/>
                  <a:pt x="28" y="0"/>
                  <a:pt x="22" y="0"/>
                </a:cubicBezTo>
                <a:cubicBezTo>
                  <a:pt x="17" y="0"/>
                  <a:pt x="11" y="3"/>
                  <a:pt x="8" y="6"/>
                </a:cubicBezTo>
                <a:cubicBezTo>
                  <a:pt x="0" y="14"/>
                  <a:pt x="0" y="28"/>
                  <a:pt x="8" y="36"/>
                </a:cubicBezTo>
                <a:cubicBezTo>
                  <a:pt x="41" y="69"/>
                  <a:pt x="41" y="69"/>
                  <a:pt x="41" y="69"/>
                </a:cubicBezTo>
                <a:cubicBezTo>
                  <a:pt x="8" y="102"/>
                  <a:pt x="8" y="102"/>
                  <a:pt x="8" y="102"/>
                </a:cubicBezTo>
                <a:cubicBezTo>
                  <a:pt x="4" y="106"/>
                  <a:pt x="2" y="111"/>
                  <a:pt x="2" y="117"/>
                </a:cubicBezTo>
                <a:cubicBezTo>
                  <a:pt x="2" y="122"/>
                  <a:pt x="4" y="128"/>
                  <a:pt x="8" y="131"/>
                </a:cubicBezTo>
                <a:cubicBezTo>
                  <a:pt x="12" y="135"/>
                  <a:pt x="17" y="138"/>
                  <a:pt x="22" y="138"/>
                </a:cubicBezTo>
                <a:cubicBezTo>
                  <a:pt x="22" y="138"/>
                  <a:pt x="23" y="138"/>
                  <a:pt x="23" y="138"/>
                </a:cubicBezTo>
                <a:cubicBezTo>
                  <a:pt x="28" y="138"/>
                  <a:pt x="33" y="135"/>
                  <a:pt x="37" y="131"/>
                </a:cubicBezTo>
                <a:cubicBezTo>
                  <a:pt x="70" y="98"/>
                  <a:pt x="70" y="98"/>
                  <a:pt x="70" y="98"/>
                </a:cubicBezTo>
                <a:cubicBezTo>
                  <a:pt x="103" y="131"/>
                  <a:pt x="103" y="131"/>
                  <a:pt x="103" y="131"/>
                </a:cubicBezTo>
                <a:cubicBezTo>
                  <a:pt x="107" y="135"/>
                  <a:pt x="112" y="137"/>
                  <a:pt x="118" y="137"/>
                </a:cubicBezTo>
                <a:cubicBezTo>
                  <a:pt x="123" y="137"/>
                  <a:pt x="128" y="135"/>
                  <a:pt x="132" y="131"/>
                </a:cubicBezTo>
                <a:cubicBezTo>
                  <a:pt x="136" y="127"/>
                  <a:pt x="139" y="122"/>
                  <a:pt x="139" y="116"/>
                </a:cubicBezTo>
                <a:cubicBezTo>
                  <a:pt x="139" y="111"/>
                  <a:pt x="136" y="106"/>
                  <a:pt x="132" y="102"/>
                </a:cubicBezTo>
                <a:close/>
                <a:moveTo>
                  <a:pt x="127" y="125"/>
                </a:moveTo>
                <a:cubicBezTo>
                  <a:pt x="124" y="128"/>
                  <a:pt x="120" y="129"/>
                  <a:pt x="118" y="129"/>
                </a:cubicBezTo>
                <a:cubicBezTo>
                  <a:pt x="115" y="129"/>
                  <a:pt x="112" y="128"/>
                  <a:pt x="109" y="125"/>
                </a:cubicBezTo>
                <a:cubicBezTo>
                  <a:pt x="73" y="90"/>
                  <a:pt x="73" y="90"/>
                  <a:pt x="73" y="90"/>
                </a:cubicBezTo>
                <a:cubicBezTo>
                  <a:pt x="71" y="88"/>
                  <a:pt x="69" y="88"/>
                  <a:pt x="67" y="90"/>
                </a:cubicBezTo>
                <a:cubicBezTo>
                  <a:pt x="67" y="90"/>
                  <a:pt x="67" y="90"/>
                  <a:pt x="67" y="90"/>
                </a:cubicBezTo>
                <a:cubicBezTo>
                  <a:pt x="31" y="126"/>
                  <a:pt x="31" y="126"/>
                  <a:pt x="31" y="126"/>
                </a:cubicBezTo>
                <a:cubicBezTo>
                  <a:pt x="29" y="128"/>
                  <a:pt x="26" y="130"/>
                  <a:pt x="23" y="130"/>
                </a:cubicBezTo>
                <a:cubicBezTo>
                  <a:pt x="23" y="130"/>
                  <a:pt x="22" y="130"/>
                  <a:pt x="22" y="130"/>
                </a:cubicBezTo>
                <a:cubicBezTo>
                  <a:pt x="19" y="130"/>
                  <a:pt x="16" y="128"/>
                  <a:pt x="13" y="126"/>
                </a:cubicBezTo>
                <a:cubicBezTo>
                  <a:pt x="11" y="123"/>
                  <a:pt x="10" y="120"/>
                  <a:pt x="10" y="116"/>
                </a:cubicBezTo>
                <a:cubicBezTo>
                  <a:pt x="10" y="113"/>
                  <a:pt x="11" y="110"/>
                  <a:pt x="13" y="107"/>
                </a:cubicBezTo>
                <a:cubicBezTo>
                  <a:pt x="49" y="72"/>
                  <a:pt x="49" y="72"/>
                  <a:pt x="49" y="72"/>
                </a:cubicBezTo>
                <a:cubicBezTo>
                  <a:pt x="50" y="71"/>
                  <a:pt x="50" y="70"/>
                  <a:pt x="50" y="69"/>
                </a:cubicBezTo>
                <a:cubicBezTo>
                  <a:pt x="50" y="68"/>
                  <a:pt x="50" y="67"/>
                  <a:pt x="49" y="66"/>
                </a:cubicBezTo>
                <a:cubicBezTo>
                  <a:pt x="13" y="30"/>
                  <a:pt x="13" y="30"/>
                  <a:pt x="13" y="30"/>
                </a:cubicBezTo>
                <a:cubicBezTo>
                  <a:pt x="8" y="25"/>
                  <a:pt x="8" y="17"/>
                  <a:pt x="13" y="12"/>
                </a:cubicBezTo>
                <a:cubicBezTo>
                  <a:pt x="16" y="10"/>
                  <a:pt x="19" y="8"/>
                  <a:pt x="22" y="8"/>
                </a:cubicBezTo>
                <a:cubicBezTo>
                  <a:pt x="25" y="8"/>
                  <a:pt x="28" y="9"/>
                  <a:pt x="31" y="12"/>
                </a:cubicBezTo>
                <a:cubicBezTo>
                  <a:pt x="67" y="47"/>
                  <a:pt x="67" y="47"/>
                  <a:pt x="67" y="47"/>
                </a:cubicBezTo>
                <a:cubicBezTo>
                  <a:pt x="67" y="48"/>
                  <a:pt x="67" y="48"/>
                  <a:pt x="67" y="48"/>
                </a:cubicBezTo>
                <a:cubicBezTo>
                  <a:pt x="69" y="50"/>
                  <a:pt x="71" y="50"/>
                  <a:pt x="73" y="48"/>
                </a:cubicBezTo>
                <a:cubicBezTo>
                  <a:pt x="109" y="13"/>
                  <a:pt x="109" y="13"/>
                  <a:pt x="109" y="13"/>
                </a:cubicBezTo>
                <a:cubicBezTo>
                  <a:pt x="111" y="11"/>
                  <a:pt x="114" y="10"/>
                  <a:pt x="118" y="10"/>
                </a:cubicBezTo>
                <a:cubicBezTo>
                  <a:pt x="118" y="10"/>
                  <a:pt x="118" y="10"/>
                  <a:pt x="118" y="10"/>
                </a:cubicBezTo>
                <a:cubicBezTo>
                  <a:pt x="121" y="10"/>
                  <a:pt x="124" y="11"/>
                  <a:pt x="127" y="13"/>
                </a:cubicBezTo>
                <a:cubicBezTo>
                  <a:pt x="130" y="16"/>
                  <a:pt x="131" y="19"/>
                  <a:pt x="131" y="21"/>
                </a:cubicBezTo>
                <a:cubicBezTo>
                  <a:pt x="131" y="24"/>
                  <a:pt x="130" y="27"/>
                  <a:pt x="127" y="30"/>
                </a:cubicBezTo>
                <a:cubicBezTo>
                  <a:pt x="91" y="66"/>
                  <a:pt x="91" y="66"/>
                  <a:pt x="91" y="66"/>
                </a:cubicBezTo>
                <a:cubicBezTo>
                  <a:pt x="90" y="67"/>
                  <a:pt x="90" y="68"/>
                  <a:pt x="90" y="69"/>
                </a:cubicBezTo>
                <a:cubicBezTo>
                  <a:pt x="90" y="70"/>
                  <a:pt x="90" y="71"/>
                  <a:pt x="91" y="72"/>
                </a:cubicBezTo>
                <a:cubicBezTo>
                  <a:pt x="127" y="107"/>
                  <a:pt x="127" y="107"/>
                  <a:pt x="127" y="107"/>
                </a:cubicBezTo>
                <a:cubicBezTo>
                  <a:pt x="129" y="110"/>
                  <a:pt x="131" y="113"/>
                  <a:pt x="131" y="116"/>
                </a:cubicBezTo>
                <a:cubicBezTo>
                  <a:pt x="131" y="120"/>
                  <a:pt x="129" y="123"/>
                  <a:pt x="127" y="125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83" name="Freeform 184"/>
          <p:cNvSpPr>
            <a:spLocks noEditPoints="1"/>
          </p:cNvSpPr>
          <p:nvPr/>
        </p:nvSpPr>
        <p:spPr bwMode="auto">
          <a:xfrm>
            <a:off x="7410451" y="1042988"/>
            <a:ext cx="168275" cy="277813"/>
          </a:xfrm>
          <a:custGeom>
            <a:avLst/>
            <a:gdLst>
              <a:gd name="T0" fmla="*/ 28 w 56"/>
              <a:gd name="T1" fmla="*/ 92 h 92"/>
              <a:gd name="T2" fmla="*/ 56 w 56"/>
              <a:gd name="T3" fmla="*/ 64 h 92"/>
              <a:gd name="T4" fmla="*/ 56 w 56"/>
              <a:gd name="T5" fmla="*/ 64 h 92"/>
              <a:gd name="T6" fmla="*/ 56 w 56"/>
              <a:gd name="T7" fmla="*/ 63 h 92"/>
              <a:gd name="T8" fmla="*/ 56 w 56"/>
              <a:gd name="T9" fmla="*/ 28 h 92"/>
              <a:gd name="T10" fmla="*/ 28 w 56"/>
              <a:gd name="T11" fmla="*/ 0 h 92"/>
              <a:gd name="T12" fmla="*/ 0 w 56"/>
              <a:gd name="T13" fmla="*/ 28 h 92"/>
              <a:gd name="T14" fmla="*/ 0 w 56"/>
              <a:gd name="T15" fmla="*/ 64 h 92"/>
              <a:gd name="T16" fmla="*/ 28 w 56"/>
              <a:gd name="T17" fmla="*/ 92 h 92"/>
              <a:gd name="T18" fmla="*/ 8 w 56"/>
              <a:gd name="T19" fmla="*/ 28 h 92"/>
              <a:gd name="T20" fmla="*/ 28 w 56"/>
              <a:gd name="T21" fmla="*/ 8 h 92"/>
              <a:gd name="T22" fmla="*/ 48 w 56"/>
              <a:gd name="T23" fmla="*/ 28 h 92"/>
              <a:gd name="T24" fmla="*/ 48 w 56"/>
              <a:gd name="T25" fmla="*/ 64 h 92"/>
              <a:gd name="T26" fmla="*/ 28 w 56"/>
              <a:gd name="T27" fmla="*/ 84 h 92"/>
              <a:gd name="T28" fmla="*/ 8 w 56"/>
              <a:gd name="T29" fmla="*/ 64 h 92"/>
              <a:gd name="T30" fmla="*/ 8 w 56"/>
              <a:gd name="T31" fmla="*/ 28 h 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56" h="92">
                <a:moveTo>
                  <a:pt x="28" y="92"/>
                </a:moveTo>
                <a:cubicBezTo>
                  <a:pt x="43" y="92"/>
                  <a:pt x="56" y="80"/>
                  <a:pt x="56" y="64"/>
                </a:cubicBezTo>
                <a:cubicBezTo>
                  <a:pt x="56" y="64"/>
                  <a:pt x="56" y="64"/>
                  <a:pt x="56" y="64"/>
                </a:cubicBezTo>
                <a:cubicBezTo>
                  <a:pt x="56" y="63"/>
                  <a:pt x="56" y="63"/>
                  <a:pt x="56" y="63"/>
                </a:cubicBezTo>
                <a:cubicBezTo>
                  <a:pt x="56" y="28"/>
                  <a:pt x="56" y="28"/>
                  <a:pt x="56" y="28"/>
                </a:cubicBezTo>
                <a:cubicBezTo>
                  <a:pt x="56" y="13"/>
                  <a:pt x="43" y="0"/>
                  <a:pt x="28" y="0"/>
                </a:cubicBezTo>
                <a:cubicBezTo>
                  <a:pt x="13" y="0"/>
                  <a:pt x="0" y="13"/>
                  <a:pt x="0" y="28"/>
                </a:cubicBezTo>
                <a:cubicBezTo>
                  <a:pt x="0" y="64"/>
                  <a:pt x="0" y="64"/>
                  <a:pt x="0" y="64"/>
                </a:cubicBezTo>
                <a:cubicBezTo>
                  <a:pt x="0" y="79"/>
                  <a:pt x="13" y="92"/>
                  <a:pt x="28" y="92"/>
                </a:cubicBezTo>
                <a:close/>
                <a:moveTo>
                  <a:pt x="8" y="28"/>
                </a:moveTo>
                <a:cubicBezTo>
                  <a:pt x="8" y="17"/>
                  <a:pt x="17" y="8"/>
                  <a:pt x="28" y="8"/>
                </a:cubicBezTo>
                <a:cubicBezTo>
                  <a:pt x="39" y="8"/>
                  <a:pt x="48" y="17"/>
                  <a:pt x="48" y="28"/>
                </a:cubicBezTo>
                <a:cubicBezTo>
                  <a:pt x="48" y="64"/>
                  <a:pt x="48" y="64"/>
                  <a:pt x="48" y="64"/>
                </a:cubicBezTo>
                <a:cubicBezTo>
                  <a:pt x="48" y="75"/>
                  <a:pt x="39" y="84"/>
                  <a:pt x="28" y="84"/>
                </a:cubicBezTo>
                <a:cubicBezTo>
                  <a:pt x="17" y="84"/>
                  <a:pt x="8" y="75"/>
                  <a:pt x="8" y="64"/>
                </a:cubicBezTo>
                <a:lnTo>
                  <a:pt x="8" y="28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84" name="Freeform 185"/>
          <p:cNvSpPr>
            <a:spLocks noEditPoints="1"/>
          </p:cNvSpPr>
          <p:nvPr/>
        </p:nvSpPr>
        <p:spPr bwMode="auto">
          <a:xfrm>
            <a:off x="7226301" y="1293813"/>
            <a:ext cx="549275" cy="234950"/>
          </a:xfrm>
          <a:custGeom>
            <a:avLst/>
            <a:gdLst>
              <a:gd name="T0" fmla="*/ 182 w 182"/>
              <a:gd name="T1" fmla="*/ 54 h 78"/>
              <a:gd name="T2" fmla="*/ 182 w 182"/>
              <a:gd name="T3" fmla="*/ 53 h 78"/>
              <a:gd name="T4" fmla="*/ 130 w 182"/>
              <a:gd name="T5" fmla="*/ 0 h 78"/>
              <a:gd name="T6" fmla="*/ 126 w 182"/>
              <a:gd name="T7" fmla="*/ 4 h 78"/>
              <a:gd name="T8" fmla="*/ 126 w 182"/>
              <a:gd name="T9" fmla="*/ 5 h 78"/>
              <a:gd name="T10" fmla="*/ 125 w 182"/>
              <a:gd name="T11" fmla="*/ 6 h 78"/>
              <a:gd name="T12" fmla="*/ 89 w 182"/>
              <a:gd name="T13" fmla="*/ 35 h 78"/>
              <a:gd name="T14" fmla="*/ 62 w 182"/>
              <a:gd name="T15" fmla="*/ 25 h 78"/>
              <a:gd name="T16" fmla="*/ 53 w 182"/>
              <a:gd name="T17" fmla="*/ 6 h 78"/>
              <a:gd name="T18" fmla="*/ 52 w 182"/>
              <a:gd name="T19" fmla="*/ 5 h 78"/>
              <a:gd name="T20" fmla="*/ 52 w 182"/>
              <a:gd name="T21" fmla="*/ 5 h 78"/>
              <a:gd name="T22" fmla="*/ 47 w 182"/>
              <a:gd name="T23" fmla="*/ 2 h 78"/>
              <a:gd name="T24" fmla="*/ 0 w 182"/>
              <a:gd name="T25" fmla="*/ 57 h 78"/>
              <a:gd name="T26" fmla="*/ 2 w 182"/>
              <a:gd name="T27" fmla="*/ 60 h 78"/>
              <a:gd name="T28" fmla="*/ 91 w 182"/>
              <a:gd name="T29" fmla="*/ 78 h 78"/>
              <a:gd name="T30" fmla="*/ 182 w 182"/>
              <a:gd name="T31" fmla="*/ 54 h 78"/>
              <a:gd name="T32" fmla="*/ 182 w 182"/>
              <a:gd name="T33" fmla="*/ 54 h 78"/>
              <a:gd name="T34" fmla="*/ 91 w 182"/>
              <a:gd name="T35" fmla="*/ 69 h 78"/>
              <a:gd name="T36" fmla="*/ 9 w 182"/>
              <a:gd name="T37" fmla="*/ 55 h 78"/>
              <a:gd name="T38" fmla="*/ 9 w 182"/>
              <a:gd name="T39" fmla="*/ 55 h 78"/>
              <a:gd name="T40" fmla="*/ 9 w 182"/>
              <a:gd name="T41" fmla="*/ 54 h 78"/>
              <a:gd name="T42" fmla="*/ 9 w 182"/>
              <a:gd name="T43" fmla="*/ 51 h 78"/>
              <a:gd name="T44" fmla="*/ 45 w 182"/>
              <a:gd name="T45" fmla="*/ 11 h 78"/>
              <a:gd name="T46" fmla="*/ 57 w 182"/>
              <a:gd name="T47" fmla="*/ 30 h 78"/>
              <a:gd name="T48" fmla="*/ 89 w 182"/>
              <a:gd name="T49" fmla="*/ 43 h 78"/>
              <a:gd name="T50" fmla="*/ 132 w 182"/>
              <a:gd name="T51" fmla="*/ 9 h 78"/>
              <a:gd name="T52" fmla="*/ 174 w 182"/>
              <a:gd name="T53" fmla="*/ 53 h 78"/>
              <a:gd name="T54" fmla="*/ 174 w 182"/>
              <a:gd name="T55" fmla="*/ 53 h 78"/>
              <a:gd name="T56" fmla="*/ 174 w 182"/>
              <a:gd name="T57" fmla="*/ 54 h 78"/>
              <a:gd name="T58" fmla="*/ 91 w 182"/>
              <a:gd name="T59" fmla="*/ 69 h 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82" h="78">
                <a:moveTo>
                  <a:pt x="182" y="54"/>
                </a:moveTo>
                <a:cubicBezTo>
                  <a:pt x="182" y="53"/>
                  <a:pt x="182" y="53"/>
                  <a:pt x="182" y="53"/>
                </a:cubicBezTo>
                <a:cubicBezTo>
                  <a:pt x="180" y="27"/>
                  <a:pt x="159" y="7"/>
                  <a:pt x="130" y="0"/>
                </a:cubicBezTo>
                <a:cubicBezTo>
                  <a:pt x="128" y="0"/>
                  <a:pt x="126" y="1"/>
                  <a:pt x="126" y="4"/>
                </a:cubicBezTo>
                <a:cubicBezTo>
                  <a:pt x="125" y="4"/>
                  <a:pt x="125" y="4"/>
                  <a:pt x="126" y="5"/>
                </a:cubicBezTo>
                <a:cubicBezTo>
                  <a:pt x="125" y="5"/>
                  <a:pt x="125" y="6"/>
                  <a:pt x="125" y="6"/>
                </a:cubicBezTo>
                <a:cubicBezTo>
                  <a:pt x="122" y="23"/>
                  <a:pt x="107" y="35"/>
                  <a:pt x="89" y="35"/>
                </a:cubicBezTo>
                <a:cubicBezTo>
                  <a:pt x="79" y="35"/>
                  <a:pt x="69" y="31"/>
                  <a:pt x="62" y="25"/>
                </a:cubicBezTo>
                <a:cubicBezTo>
                  <a:pt x="57" y="20"/>
                  <a:pt x="54" y="13"/>
                  <a:pt x="53" y="6"/>
                </a:cubicBezTo>
                <a:cubicBezTo>
                  <a:pt x="52" y="6"/>
                  <a:pt x="52" y="5"/>
                  <a:pt x="52" y="5"/>
                </a:cubicBezTo>
                <a:cubicBezTo>
                  <a:pt x="52" y="5"/>
                  <a:pt x="52" y="5"/>
                  <a:pt x="52" y="5"/>
                </a:cubicBezTo>
                <a:cubicBezTo>
                  <a:pt x="51" y="3"/>
                  <a:pt x="49" y="2"/>
                  <a:pt x="47" y="2"/>
                </a:cubicBezTo>
                <a:cubicBezTo>
                  <a:pt x="19" y="10"/>
                  <a:pt x="1" y="32"/>
                  <a:pt x="0" y="57"/>
                </a:cubicBezTo>
                <a:cubicBezTo>
                  <a:pt x="0" y="58"/>
                  <a:pt x="1" y="59"/>
                  <a:pt x="2" y="60"/>
                </a:cubicBezTo>
                <a:cubicBezTo>
                  <a:pt x="10" y="74"/>
                  <a:pt x="63" y="78"/>
                  <a:pt x="91" y="78"/>
                </a:cubicBezTo>
                <a:cubicBezTo>
                  <a:pt x="123" y="78"/>
                  <a:pt x="182" y="73"/>
                  <a:pt x="182" y="54"/>
                </a:cubicBezTo>
                <a:cubicBezTo>
                  <a:pt x="182" y="54"/>
                  <a:pt x="182" y="54"/>
                  <a:pt x="182" y="54"/>
                </a:cubicBezTo>
                <a:close/>
                <a:moveTo>
                  <a:pt x="91" y="69"/>
                </a:moveTo>
                <a:cubicBezTo>
                  <a:pt x="41" y="69"/>
                  <a:pt x="12" y="60"/>
                  <a:pt x="9" y="55"/>
                </a:cubicBezTo>
                <a:cubicBezTo>
                  <a:pt x="9" y="55"/>
                  <a:pt x="9" y="55"/>
                  <a:pt x="9" y="55"/>
                </a:cubicBezTo>
                <a:cubicBezTo>
                  <a:pt x="9" y="54"/>
                  <a:pt x="9" y="54"/>
                  <a:pt x="9" y="54"/>
                </a:cubicBezTo>
                <a:cubicBezTo>
                  <a:pt x="9" y="53"/>
                  <a:pt x="9" y="52"/>
                  <a:pt x="9" y="51"/>
                </a:cubicBezTo>
                <a:cubicBezTo>
                  <a:pt x="11" y="33"/>
                  <a:pt x="25" y="18"/>
                  <a:pt x="45" y="11"/>
                </a:cubicBezTo>
                <a:cubicBezTo>
                  <a:pt x="47" y="18"/>
                  <a:pt x="51" y="25"/>
                  <a:pt x="57" y="30"/>
                </a:cubicBezTo>
                <a:cubicBezTo>
                  <a:pt x="65" y="38"/>
                  <a:pt x="77" y="43"/>
                  <a:pt x="89" y="43"/>
                </a:cubicBezTo>
                <a:cubicBezTo>
                  <a:pt x="110" y="43"/>
                  <a:pt x="128" y="29"/>
                  <a:pt x="132" y="9"/>
                </a:cubicBezTo>
                <a:cubicBezTo>
                  <a:pt x="156" y="15"/>
                  <a:pt x="173" y="33"/>
                  <a:pt x="174" y="53"/>
                </a:cubicBezTo>
                <a:cubicBezTo>
                  <a:pt x="174" y="53"/>
                  <a:pt x="174" y="53"/>
                  <a:pt x="174" y="53"/>
                </a:cubicBezTo>
                <a:cubicBezTo>
                  <a:pt x="174" y="54"/>
                  <a:pt x="174" y="54"/>
                  <a:pt x="174" y="54"/>
                </a:cubicBezTo>
                <a:cubicBezTo>
                  <a:pt x="174" y="57"/>
                  <a:pt x="153" y="69"/>
                  <a:pt x="91" y="69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85" name="Freeform 186"/>
          <p:cNvSpPr>
            <a:spLocks noEditPoints="1"/>
          </p:cNvSpPr>
          <p:nvPr/>
        </p:nvSpPr>
        <p:spPr bwMode="auto">
          <a:xfrm>
            <a:off x="8305801" y="1042988"/>
            <a:ext cx="168275" cy="277813"/>
          </a:xfrm>
          <a:custGeom>
            <a:avLst/>
            <a:gdLst>
              <a:gd name="T0" fmla="*/ 28 w 56"/>
              <a:gd name="T1" fmla="*/ 92 h 92"/>
              <a:gd name="T2" fmla="*/ 56 w 56"/>
              <a:gd name="T3" fmla="*/ 64 h 92"/>
              <a:gd name="T4" fmla="*/ 56 w 56"/>
              <a:gd name="T5" fmla="*/ 64 h 92"/>
              <a:gd name="T6" fmla="*/ 56 w 56"/>
              <a:gd name="T7" fmla="*/ 63 h 92"/>
              <a:gd name="T8" fmla="*/ 56 w 56"/>
              <a:gd name="T9" fmla="*/ 28 h 92"/>
              <a:gd name="T10" fmla="*/ 28 w 56"/>
              <a:gd name="T11" fmla="*/ 0 h 92"/>
              <a:gd name="T12" fmla="*/ 0 w 56"/>
              <a:gd name="T13" fmla="*/ 28 h 92"/>
              <a:gd name="T14" fmla="*/ 0 w 56"/>
              <a:gd name="T15" fmla="*/ 64 h 92"/>
              <a:gd name="T16" fmla="*/ 28 w 56"/>
              <a:gd name="T17" fmla="*/ 92 h 92"/>
              <a:gd name="T18" fmla="*/ 8 w 56"/>
              <a:gd name="T19" fmla="*/ 28 h 92"/>
              <a:gd name="T20" fmla="*/ 28 w 56"/>
              <a:gd name="T21" fmla="*/ 8 h 92"/>
              <a:gd name="T22" fmla="*/ 48 w 56"/>
              <a:gd name="T23" fmla="*/ 28 h 92"/>
              <a:gd name="T24" fmla="*/ 48 w 56"/>
              <a:gd name="T25" fmla="*/ 64 h 92"/>
              <a:gd name="T26" fmla="*/ 28 w 56"/>
              <a:gd name="T27" fmla="*/ 84 h 92"/>
              <a:gd name="T28" fmla="*/ 8 w 56"/>
              <a:gd name="T29" fmla="*/ 64 h 92"/>
              <a:gd name="T30" fmla="*/ 8 w 56"/>
              <a:gd name="T31" fmla="*/ 28 h 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56" h="92">
                <a:moveTo>
                  <a:pt x="28" y="92"/>
                </a:moveTo>
                <a:cubicBezTo>
                  <a:pt x="43" y="92"/>
                  <a:pt x="56" y="80"/>
                  <a:pt x="56" y="64"/>
                </a:cubicBezTo>
                <a:cubicBezTo>
                  <a:pt x="56" y="64"/>
                  <a:pt x="56" y="64"/>
                  <a:pt x="56" y="64"/>
                </a:cubicBezTo>
                <a:cubicBezTo>
                  <a:pt x="56" y="63"/>
                  <a:pt x="56" y="63"/>
                  <a:pt x="56" y="63"/>
                </a:cubicBezTo>
                <a:cubicBezTo>
                  <a:pt x="56" y="28"/>
                  <a:pt x="56" y="28"/>
                  <a:pt x="56" y="28"/>
                </a:cubicBezTo>
                <a:cubicBezTo>
                  <a:pt x="56" y="13"/>
                  <a:pt x="43" y="0"/>
                  <a:pt x="28" y="0"/>
                </a:cubicBezTo>
                <a:cubicBezTo>
                  <a:pt x="13" y="0"/>
                  <a:pt x="0" y="13"/>
                  <a:pt x="0" y="28"/>
                </a:cubicBezTo>
                <a:cubicBezTo>
                  <a:pt x="0" y="64"/>
                  <a:pt x="0" y="64"/>
                  <a:pt x="0" y="64"/>
                </a:cubicBezTo>
                <a:cubicBezTo>
                  <a:pt x="0" y="79"/>
                  <a:pt x="13" y="92"/>
                  <a:pt x="28" y="92"/>
                </a:cubicBezTo>
                <a:close/>
                <a:moveTo>
                  <a:pt x="8" y="28"/>
                </a:moveTo>
                <a:cubicBezTo>
                  <a:pt x="8" y="17"/>
                  <a:pt x="17" y="8"/>
                  <a:pt x="28" y="8"/>
                </a:cubicBezTo>
                <a:cubicBezTo>
                  <a:pt x="39" y="8"/>
                  <a:pt x="48" y="17"/>
                  <a:pt x="48" y="28"/>
                </a:cubicBezTo>
                <a:cubicBezTo>
                  <a:pt x="48" y="64"/>
                  <a:pt x="48" y="64"/>
                  <a:pt x="48" y="64"/>
                </a:cubicBezTo>
                <a:cubicBezTo>
                  <a:pt x="48" y="75"/>
                  <a:pt x="39" y="84"/>
                  <a:pt x="28" y="84"/>
                </a:cubicBezTo>
                <a:cubicBezTo>
                  <a:pt x="17" y="84"/>
                  <a:pt x="8" y="75"/>
                  <a:pt x="8" y="64"/>
                </a:cubicBezTo>
                <a:lnTo>
                  <a:pt x="8" y="28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86" name="Freeform 187"/>
          <p:cNvSpPr>
            <a:spLocks noEditPoints="1"/>
          </p:cNvSpPr>
          <p:nvPr/>
        </p:nvSpPr>
        <p:spPr bwMode="auto">
          <a:xfrm>
            <a:off x="8120063" y="1293813"/>
            <a:ext cx="550863" cy="234950"/>
          </a:xfrm>
          <a:custGeom>
            <a:avLst/>
            <a:gdLst>
              <a:gd name="T0" fmla="*/ 182 w 182"/>
              <a:gd name="T1" fmla="*/ 53 h 78"/>
              <a:gd name="T2" fmla="*/ 130 w 182"/>
              <a:gd name="T3" fmla="*/ 0 h 78"/>
              <a:gd name="T4" fmla="*/ 126 w 182"/>
              <a:gd name="T5" fmla="*/ 4 h 78"/>
              <a:gd name="T6" fmla="*/ 126 w 182"/>
              <a:gd name="T7" fmla="*/ 5 h 78"/>
              <a:gd name="T8" fmla="*/ 125 w 182"/>
              <a:gd name="T9" fmla="*/ 6 h 78"/>
              <a:gd name="T10" fmla="*/ 111 w 182"/>
              <a:gd name="T11" fmla="*/ 28 h 78"/>
              <a:gd name="T12" fmla="*/ 95 w 182"/>
              <a:gd name="T13" fmla="*/ 34 h 78"/>
              <a:gd name="T14" fmla="*/ 62 w 182"/>
              <a:gd name="T15" fmla="*/ 25 h 78"/>
              <a:gd name="T16" fmla="*/ 52 w 182"/>
              <a:gd name="T17" fmla="*/ 6 h 78"/>
              <a:gd name="T18" fmla="*/ 52 w 182"/>
              <a:gd name="T19" fmla="*/ 5 h 78"/>
              <a:gd name="T20" fmla="*/ 52 w 182"/>
              <a:gd name="T21" fmla="*/ 5 h 78"/>
              <a:gd name="T22" fmla="*/ 47 w 182"/>
              <a:gd name="T23" fmla="*/ 2 h 78"/>
              <a:gd name="T24" fmla="*/ 0 w 182"/>
              <a:gd name="T25" fmla="*/ 57 h 78"/>
              <a:gd name="T26" fmla="*/ 2 w 182"/>
              <a:gd name="T27" fmla="*/ 60 h 78"/>
              <a:gd name="T28" fmla="*/ 91 w 182"/>
              <a:gd name="T29" fmla="*/ 78 h 78"/>
              <a:gd name="T30" fmla="*/ 182 w 182"/>
              <a:gd name="T31" fmla="*/ 54 h 78"/>
              <a:gd name="T32" fmla="*/ 182 w 182"/>
              <a:gd name="T33" fmla="*/ 54 h 78"/>
              <a:gd name="T34" fmla="*/ 182 w 182"/>
              <a:gd name="T35" fmla="*/ 53 h 78"/>
              <a:gd name="T36" fmla="*/ 91 w 182"/>
              <a:gd name="T37" fmla="*/ 69 h 78"/>
              <a:gd name="T38" fmla="*/ 9 w 182"/>
              <a:gd name="T39" fmla="*/ 55 h 78"/>
              <a:gd name="T40" fmla="*/ 9 w 182"/>
              <a:gd name="T41" fmla="*/ 55 h 78"/>
              <a:gd name="T42" fmla="*/ 9 w 182"/>
              <a:gd name="T43" fmla="*/ 54 h 78"/>
              <a:gd name="T44" fmla="*/ 9 w 182"/>
              <a:gd name="T45" fmla="*/ 51 h 78"/>
              <a:gd name="T46" fmla="*/ 45 w 182"/>
              <a:gd name="T47" fmla="*/ 11 h 78"/>
              <a:gd name="T48" fmla="*/ 57 w 182"/>
              <a:gd name="T49" fmla="*/ 30 h 78"/>
              <a:gd name="T50" fmla="*/ 89 w 182"/>
              <a:gd name="T51" fmla="*/ 43 h 78"/>
              <a:gd name="T52" fmla="*/ 96 w 182"/>
              <a:gd name="T53" fmla="*/ 42 h 78"/>
              <a:gd name="T54" fmla="*/ 116 w 182"/>
              <a:gd name="T55" fmla="*/ 34 h 78"/>
              <a:gd name="T56" fmla="*/ 132 w 182"/>
              <a:gd name="T57" fmla="*/ 9 h 78"/>
              <a:gd name="T58" fmla="*/ 174 w 182"/>
              <a:gd name="T59" fmla="*/ 53 h 78"/>
              <a:gd name="T60" fmla="*/ 174 w 182"/>
              <a:gd name="T61" fmla="*/ 53 h 78"/>
              <a:gd name="T62" fmla="*/ 174 w 182"/>
              <a:gd name="T63" fmla="*/ 54 h 78"/>
              <a:gd name="T64" fmla="*/ 91 w 182"/>
              <a:gd name="T65" fmla="*/ 69 h 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82" h="78">
                <a:moveTo>
                  <a:pt x="182" y="53"/>
                </a:moveTo>
                <a:cubicBezTo>
                  <a:pt x="180" y="27"/>
                  <a:pt x="159" y="7"/>
                  <a:pt x="130" y="0"/>
                </a:cubicBezTo>
                <a:cubicBezTo>
                  <a:pt x="128" y="0"/>
                  <a:pt x="126" y="1"/>
                  <a:pt x="126" y="4"/>
                </a:cubicBezTo>
                <a:cubicBezTo>
                  <a:pt x="125" y="4"/>
                  <a:pt x="125" y="4"/>
                  <a:pt x="126" y="5"/>
                </a:cubicBezTo>
                <a:cubicBezTo>
                  <a:pt x="125" y="5"/>
                  <a:pt x="125" y="6"/>
                  <a:pt x="125" y="6"/>
                </a:cubicBezTo>
                <a:cubicBezTo>
                  <a:pt x="123" y="15"/>
                  <a:pt x="118" y="23"/>
                  <a:pt x="111" y="28"/>
                </a:cubicBezTo>
                <a:cubicBezTo>
                  <a:pt x="106" y="31"/>
                  <a:pt x="101" y="33"/>
                  <a:pt x="95" y="34"/>
                </a:cubicBezTo>
                <a:cubicBezTo>
                  <a:pt x="83" y="36"/>
                  <a:pt x="71" y="32"/>
                  <a:pt x="62" y="25"/>
                </a:cubicBezTo>
                <a:cubicBezTo>
                  <a:pt x="57" y="20"/>
                  <a:pt x="54" y="13"/>
                  <a:pt x="52" y="6"/>
                </a:cubicBezTo>
                <a:cubicBezTo>
                  <a:pt x="52" y="6"/>
                  <a:pt x="52" y="5"/>
                  <a:pt x="52" y="5"/>
                </a:cubicBezTo>
                <a:cubicBezTo>
                  <a:pt x="52" y="5"/>
                  <a:pt x="52" y="5"/>
                  <a:pt x="52" y="5"/>
                </a:cubicBezTo>
                <a:cubicBezTo>
                  <a:pt x="51" y="3"/>
                  <a:pt x="49" y="2"/>
                  <a:pt x="47" y="2"/>
                </a:cubicBezTo>
                <a:cubicBezTo>
                  <a:pt x="19" y="10"/>
                  <a:pt x="1" y="32"/>
                  <a:pt x="0" y="57"/>
                </a:cubicBezTo>
                <a:cubicBezTo>
                  <a:pt x="0" y="58"/>
                  <a:pt x="1" y="59"/>
                  <a:pt x="2" y="60"/>
                </a:cubicBezTo>
                <a:cubicBezTo>
                  <a:pt x="10" y="74"/>
                  <a:pt x="63" y="78"/>
                  <a:pt x="91" y="78"/>
                </a:cubicBezTo>
                <a:cubicBezTo>
                  <a:pt x="123" y="78"/>
                  <a:pt x="182" y="73"/>
                  <a:pt x="182" y="54"/>
                </a:cubicBezTo>
                <a:cubicBezTo>
                  <a:pt x="182" y="54"/>
                  <a:pt x="182" y="54"/>
                  <a:pt x="182" y="54"/>
                </a:cubicBezTo>
                <a:cubicBezTo>
                  <a:pt x="182" y="53"/>
                  <a:pt x="182" y="53"/>
                  <a:pt x="182" y="53"/>
                </a:cubicBezTo>
                <a:close/>
                <a:moveTo>
                  <a:pt x="91" y="69"/>
                </a:moveTo>
                <a:cubicBezTo>
                  <a:pt x="41" y="69"/>
                  <a:pt x="12" y="60"/>
                  <a:pt x="9" y="55"/>
                </a:cubicBezTo>
                <a:cubicBezTo>
                  <a:pt x="9" y="55"/>
                  <a:pt x="9" y="55"/>
                  <a:pt x="9" y="55"/>
                </a:cubicBezTo>
                <a:cubicBezTo>
                  <a:pt x="9" y="54"/>
                  <a:pt x="9" y="54"/>
                  <a:pt x="9" y="54"/>
                </a:cubicBezTo>
                <a:cubicBezTo>
                  <a:pt x="9" y="53"/>
                  <a:pt x="9" y="52"/>
                  <a:pt x="9" y="51"/>
                </a:cubicBezTo>
                <a:cubicBezTo>
                  <a:pt x="11" y="33"/>
                  <a:pt x="25" y="18"/>
                  <a:pt x="45" y="11"/>
                </a:cubicBezTo>
                <a:cubicBezTo>
                  <a:pt x="47" y="18"/>
                  <a:pt x="51" y="25"/>
                  <a:pt x="57" y="30"/>
                </a:cubicBezTo>
                <a:cubicBezTo>
                  <a:pt x="65" y="38"/>
                  <a:pt x="77" y="43"/>
                  <a:pt x="89" y="43"/>
                </a:cubicBezTo>
                <a:cubicBezTo>
                  <a:pt x="91" y="43"/>
                  <a:pt x="94" y="42"/>
                  <a:pt x="96" y="42"/>
                </a:cubicBezTo>
                <a:cubicBezTo>
                  <a:pt x="104" y="41"/>
                  <a:pt x="110" y="38"/>
                  <a:pt x="116" y="34"/>
                </a:cubicBezTo>
                <a:cubicBezTo>
                  <a:pt x="124" y="28"/>
                  <a:pt x="130" y="19"/>
                  <a:pt x="132" y="9"/>
                </a:cubicBezTo>
                <a:cubicBezTo>
                  <a:pt x="156" y="15"/>
                  <a:pt x="173" y="33"/>
                  <a:pt x="174" y="53"/>
                </a:cubicBezTo>
                <a:cubicBezTo>
                  <a:pt x="174" y="53"/>
                  <a:pt x="174" y="53"/>
                  <a:pt x="174" y="53"/>
                </a:cubicBezTo>
                <a:cubicBezTo>
                  <a:pt x="174" y="54"/>
                  <a:pt x="174" y="54"/>
                  <a:pt x="174" y="54"/>
                </a:cubicBezTo>
                <a:cubicBezTo>
                  <a:pt x="174" y="57"/>
                  <a:pt x="153" y="69"/>
                  <a:pt x="91" y="69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87" name="Freeform 188"/>
          <p:cNvSpPr>
            <a:spLocks noEditPoints="1"/>
          </p:cNvSpPr>
          <p:nvPr/>
        </p:nvSpPr>
        <p:spPr bwMode="auto">
          <a:xfrm>
            <a:off x="8559801" y="1090613"/>
            <a:ext cx="120650" cy="193675"/>
          </a:xfrm>
          <a:custGeom>
            <a:avLst/>
            <a:gdLst>
              <a:gd name="T0" fmla="*/ 19 w 40"/>
              <a:gd name="T1" fmla="*/ 64 h 64"/>
              <a:gd name="T2" fmla="*/ 21 w 40"/>
              <a:gd name="T3" fmla="*/ 64 h 64"/>
              <a:gd name="T4" fmla="*/ 40 w 40"/>
              <a:gd name="T5" fmla="*/ 45 h 64"/>
              <a:gd name="T6" fmla="*/ 40 w 40"/>
              <a:gd name="T7" fmla="*/ 19 h 64"/>
              <a:gd name="T8" fmla="*/ 21 w 40"/>
              <a:gd name="T9" fmla="*/ 0 h 64"/>
              <a:gd name="T10" fmla="*/ 19 w 40"/>
              <a:gd name="T11" fmla="*/ 0 h 64"/>
              <a:gd name="T12" fmla="*/ 0 w 40"/>
              <a:gd name="T13" fmla="*/ 19 h 64"/>
              <a:gd name="T14" fmla="*/ 0 w 40"/>
              <a:gd name="T15" fmla="*/ 45 h 64"/>
              <a:gd name="T16" fmla="*/ 19 w 40"/>
              <a:gd name="T17" fmla="*/ 64 h 64"/>
              <a:gd name="T18" fmla="*/ 4 w 40"/>
              <a:gd name="T19" fmla="*/ 19 h 64"/>
              <a:gd name="T20" fmla="*/ 19 w 40"/>
              <a:gd name="T21" fmla="*/ 4 h 64"/>
              <a:gd name="T22" fmla="*/ 21 w 40"/>
              <a:gd name="T23" fmla="*/ 4 h 64"/>
              <a:gd name="T24" fmla="*/ 36 w 40"/>
              <a:gd name="T25" fmla="*/ 19 h 64"/>
              <a:gd name="T26" fmla="*/ 36 w 40"/>
              <a:gd name="T27" fmla="*/ 45 h 64"/>
              <a:gd name="T28" fmla="*/ 21 w 40"/>
              <a:gd name="T29" fmla="*/ 60 h 64"/>
              <a:gd name="T30" fmla="*/ 19 w 40"/>
              <a:gd name="T31" fmla="*/ 60 h 64"/>
              <a:gd name="T32" fmla="*/ 4 w 40"/>
              <a:gd name="T33" fmla="*/ 45 h 64"/>
              <a:gd name="T34" fmla="*/ 4 w 40"/>
              <a:gd name="T35" fmla="*/ 19 h 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40" h="64">
                <a:moveTo>
                  <a:pt x="19" y="64"/>
                </a:moveTo>
                <a:cubicBezTo>
                  <a:pt x="21" y="64"/>
                  <a:pt x="21" y="64"/>
                  <a:pt x="21" y="64"/>
                </a:cubicBezTo>
                <a:cubicBezTo>
                  <a:pt x="31" y="64"/>
                  <a:pt x="40" y="55"/>
                  <a:pt x="40" y="45"/>
                </a:cubicBezTo>
                <a:cubicBezTo>
                  <a:pt x="40" y="19"/>
                  <a:pt x="40" y="19"/>
                  <a:pt x="40" y="19"/>
                </a:cubicBezTo>
                <a:cubicBezTo>
                  <a:pt x="40" y="9"/>
                  <a:pt x="31" y="0"/>
                  <a:pt x="21" y="0"/>
                </a:cubicBezTo>
                <a:cubicBezTo>
                  <a:pt x="19" y="0"/>
                  <a:pt x="19" y="0"/>
                  <a:pt x="19" y="0"/>
                </a:cubicBezTo>
                <a:cubicBezTo>
                  <a:pt x="9" y="0"/>
                  <a:pt x="0" y="9"/>
                  <a:pt x="0" y="19"/>
                </a:cubicBezTo>
                <a:cubicBezTo>
                  <a:pt x="0" y="45"/>
                  <a:pt x="0" y="45"/>
                  <a:pt x="0" y="45"/>
                </a:cubicBezTo>
                <a:cubicBezTo>
                  <a:pt x="0" y="55"/>
                  <a:pt x="9" y="64"/>
                  <a:pt x="19" y="64"/>
                </a:cubicBezTo>
                <a:close/>
                <a:moveTo>
                  <a:pt x="4" y="19"/>
                </a:moveTo>
                <a:cubicBezTo>
                  <a:pt x="4" y="11"/>
                  <a:pt x="11" y="4"/>
                  <a:pt x="19" y="4"/>
                </a:cubicBezTo>
                <a:cubicBezTo>
                  <a:pt x="21" y="4"/>
                  <a:pt x="21" y="4"/>
                  <a:pt x="21" y="4"/>
                </a:cubicBezTo>
                <a:cubicBezTo>
                  <a:pt x="29" y="4"/>
                  <a:pt x="36" y="11"/>
                  <a:pt x="36" y="19"/>
                </a:cubicBezTo>
                <a:cubicBezTo>
                  <a:pt x="36" y="45"/>
                  <a:pt x="36" y="45"/>
                  <a:pt x="36" y="45"/>
                </a:cubicBezTo>
                <a:cubicBezTo>
                  <a:pt x="36" y="53"/>
                  <a:pt x="29" y="60"/>
                  <a:pt x="21" y="60"/>
                </a:cubicBezTo>
                <a:cubicBezTo>
                  <a:pt x="19" y="60"/>
                  <a:pt x="19" y="60"/>
                  <a:pt x="19" y="60"/>
                </a:cubicBezTo>
                <a:cubicBezTo>
                  <a:pt x="11" y="60"/>
                  <a:pt x="4" y="53"/>
                  <a:pt x="4" y="45"/>
                </a:cubicBezTo>
                <a:lnTo>
                  <a:pt x="4" y="19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88" name="Freeform 189"/>
          <p:cNvSpPr>
            <a:spLocks noEditPoints="1"/>
          </p:cNvSpPr>
          <p:nvPr/>
        </p:nvSpPr>
        <p:spPr bwMode="auto">
          <a:xfrm>
            <a:off x="8653463" y="1247776"/>
            <a:ext cx="168275" cy="160338"/>
          </a:xfrm>
          <a:custGeom>
            <a:avLst/>
            <a:gdLst>
              <a:gd name="T0" fmla="*/ 56 w 56"/>
              <a:gd name="T1" fmla="*/ 38 h 53"/>
              <a:gd name="T2" fmla="*/ 56 w 56"/>
              <a:gd name="T3" fmla="*/ 37 h 53"/>
              <a:gd name="T4" fmla="*/ 19 w 56"/>
              <a:gd name="T5" fmla="*/ 0 h 53"/>
              <a:gd name="T6" fmla="*/ 17 w 56"/>
              <a:gd name="T7" fmla="*/ 2 h 53"/>
              <a:gd name="T8" fmla="*/ 17 w 56"/>
              <a:gd name="T9" fmla="*/ 3 h 53"/>
              <a:gd name="T10" fmla="*/ 16 w 56"/>
              <a:gd name="T11" fmla="*/ 4 h 53"/>
              <a:gd name="T12" fmla="*/ 1 w 56"/>
              <a:gd name="T13" fmla="*/ 23 h 53"/>
              <a:gd name="T14" fmla="*/ 0 w 56"/>
              <a:gd name="T15" fmla="*/ 24 h 53"/>
              <a:gd name="T16" fmla="*/ 1 w 56"/>
              <a:gd name="T17" fmla="*/ 26 h 53"/>
              <a:gd name="T18" fmla="*/ 13 w 56"/>
              <a:gd name="T19" fmla="*/ 51 h 53"/>
              <a:gd name="T20" fmla="*/ 13 w 56"/>
              <a:gd name="T21" fmla="*/ 52 h 53"/>
              <a:gd name="T22" fmla="*/ 15 w 56"/>
              <a:gd name="T23" fmla="*/ 53 h 53"/>
              <a:gd name="T24" fmla="*/ 15 w 56"/>
              <a:gd name="T25" fmla="*/ 53 h 53"/>
              <a:gd name="T26" fmla="*/ 56 w 56"/>
              <a:gd name="T27" fmla="*/ 38 h 53"/>
              <a:gd name="T28" fmla="*/ 56 w 56"/>
              <a:gd name="T29" fmla="*/ 38 h 53"/>
              <a:gd name="T30" fmla="*/ 17 w 56"/>
              <a:gd name="T31" fmla="*/ 49 h 53"/>
              <a:gd name="T32" fmla="*/ 6 w 56"/>
              <a:gd name="T33" fmla="*/ 25 h 53"/>
              <a:gd name="T34" fmla="*/ 20 w 56"/>
              <a:gd name="T35" fmla="*/ 5 h 53"/>
              <a:gd name="T36" fmla="*/ 52 w 56"/>
              <a:gd name="T37" fmla="*/ 38 h 53"/>
              <a:gd name="T38" fmla="*/ 52 w 56"/>
              <a:gd name="T39" fmla="*/ 38 h 53"/>
              <a:gd name="T40" fmla="*/ 52 w 56"/>
              <a:gd name="T41" fmla="*/ 38 h 53"/>
              <a:gd name="T42" fmla="*/ 17 w 56"/>
              <a:gd name="T43" fmla="*/ 49 h 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56" h="53">
                <a:moveTo>
                  <a:pt x="56" y="38"/>
                </a:moveTo>
                <a:cubicBezTo>
                  <a:pt x="56" y="38"/>
                  <a:pt x="56" y="37"/>
                  <a:pt x="56" y="37"/>
                </a:cubicBezTo>
                <a:cubicBezTo>
                  <a:pt x="55" y="20"/>
                  <a:pt x="40" y="5"/>
                  <a:pt x="19" y="0"/>
                </a:cubicBezTo>
                <a:cubicBezTo>
                  <a:pt x="18" y="0"/>
                  <a:pt x="17" y="1"/>
                  <a:pt x="17" y="2"/>
                </a:cubicBezTo>
                <a:cubicBezTo>
                  <a:pt x="17" y="2"/>
                  <a:pt x="17" y="3"/>
                  <a:pt x="17" y="3"/>
                </a:cubicBezTo>
                <a:cubicBezTo>
                  <a:pt x="17" y="3"/>
                  <a:pt x="17" y="4"/>
                  <a:pt x="16" y="4"/>
                </a:cubicBezTo>
                <a:cubicBezTo>
                  <a:pt x="15" y="12"/>
                  <a:pt x="9" y="19"/>
                  <a:pt x="1" y="23"/>
                </a:cubicBezTo>
                <a:cubicBezTo>
                  <a:pt x="1" y="23"/>
                  <a:pt x="0" y="24"/>
                  <a:pt x="0" y="24"/>
                </a:cubicBezTo>
                <a:cubicBezTo>
                  <a:pt x="0" y="25"/>
                  <a:pt x="0" y="26"/>
                  <a:pt x="1" y="26"/>
                </a:cubicBezTo>
                <a:cubicBezTo>
                  <a:pt x="1" y="26"/>
                  <a:pt x="16" y="35"/>
                  <a:pt x="13" y="51"/>
                </a:cubicBezTo>
                <a:cubicBezTo>
                  <a:pt x="13" y="51"/>
                  <a:pt x="13" y="52"/>
                  <a:pt x="13" y="52"/>
                </a:cubicBezTo>
                <a:cubicBezTo>
                  <a:pt x="14" y="53"/>
                  <a:pt x="14" y="53"/>
                  <a:pt x="15" y="53"/>
                </a:cubicBezTo>
                <a:cubicBezTo>
                  <a:pt x="15" y="53"/>
                  <a:pt x="15" y="53"/>
                  <a:pt x="15" y="53"/>
                </a:cubicBezTo>
                <a:cubicBezTo>
                  <a:pt x="27" y="52"/>
                  <a:pt x="56" y="48"/>
                  <a:pt x="56" y="38"/>
                </a:cubicBezTo>
                <a:cubicBezTo>
                  <a:pt x="56" y="38"/>
                  <a:pt x="56" y="38"/>
                  <a:pt x="56" y="38"/>
                </a:cubicBezTo>
                <a:close/>
                <a:moveTo>
                  <a:pt x="17" y="49"/>
                </a:moveTo>
                <a:cubicBezTo>
                  <a:pt x="18" y="37"/>
                  <a:pt x="10" y="28"/>
                  <a:pt x="6" y="25"/>
                </a:cubicBezTo>
                <a:cubicBezTo>
                  <a:pt x="14" y="20"/>
                  <a:pt x="19" y="13"/>
                  <a:pt x="20" y="5"/>
                </a:cubicBezTo>
                <a:cubicBezTo>
                  <a:pt x="38" y="9"/>
                  <a:pt x="51" y="22"/>
                  <a:pt x="52" y="38"/>
                </a:cubicBezTo>
                <a:cubicBezTo>
                  <a:pt x="52" y="38"/>
                  <a:pt x="52" y="38"/>
                  <a:pt x="52" y="38"/>
                </a:cubicBezTo>
                <a:cubicBezTo>
                  <a:pt x="52" y="38"/>
                  <a:pt x="52" y="38"/>
                  <a:pt x="52" y="38"/>
                </a:cubicBezTo>
                <a:cubicBezTo>
                  <a:pt x="52" y="41"/>
                  <a:pt x="41" y="46"/>
                  <a:pt x="17" y="49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89" name="Freeform 190"/>
          <p:cNvSpPr>
            <a:spLocks noEditPoints="1"/>
          </p:cNvSpPr>
          <p:nvPr/>
        </p:nvSpPr>
        <p:spPr bwMode="auto">
          <a:xfrm>
            <a:off x="8123238" y="1090613"/>
            <a:ext cx="122238" cy="193675"/>
          </a:xfrm>
          <a:custGeom>
            <a:avLst/>
            <a:gdLst>
              <a:gd name="T0" fmla="*/ 19 w 40"/>
              <a:gd name="T1" fmla="*/ 64 h 64"/>
              <a:gd name="T2" fmla="*/ 21 w 40"/>
              <a:gd name="T3" fmla="*/ 64 h 64"/>
              <a:gd name="T4" fmla="*/ 40 w 40"/>
              <a:gd name="T5" fmla="*/ 45 h 64"/>
              <a:gd name="T6" fmla="*/ 40 w 40"/>
              <a:gd name="T7" fmla="*/ 19 h 64"/>
              <a:gd name="T8" fmla="*/ 21 w 40"/>
              <a:gd name="T9" fmla="*/ 0 h 64"/>
              <a:gd name="T10" fmla="*/ 19 w 40"/>
              <a:gd name="T11" fmla="*/ 0 h 64"/>
              <a:gd name="T12" fmla="*/ 0 w 40"/>
              <a:gd name="T13" fmla="*/ 19 h 64"/>
              <a:gd name="T14" fmla="*/ 0 w 40"/>
              <a:gd name="T15" fmla="*/ 45 h 64"/>
              <a:gd name="T16" fmla="*/ 19 w 40"/>
              <a:gd name="T17" fmla="*/ 64 h 64"/>
              <a:gd name="T18" fmla="*/ 4 w 40"/>
              <a:gd name="T19" fmla="*/ 19 h 64"/>
              <a:gd name="T20" fmla="*/ 19 w 40"/>
              <a:gd name="T21" fmla="*/ 4 h 64"/>
              <a:gd name="T22" fmla="*/ 21 w 40"/>
              <a:gd name="T23" fmla="*/ 4 h 64"/>
              <a:gd name="T24" fmla="*/ 36 w 40"/>
              <a:gd name="T25" fmla="*/ 19 h 64"/>
              <a:gd name="T26" fmla="*/ 36 w 40"/>
              <a:gd name="T27" fmla="*/ 45 h 64"/>
              <a:gd name="T28" fmla="*/ 21 w 40"/>
              <a:gd name="T29" fmla="*/ 60 h 64"/>
              <a:gd name="T30" fmla="*/ 19 w 40"/>
              <a:gd name="T31" fmla="*/ 60 h 64"/>
              <a:gd name="T32" fmla="*/ 4 w 40"/>
              <a:gd name="T33" fmla="*/ 45 h 64"/>
              <a:gd name="T34" fmla="*/ 4 w 40"/>
              <a:gd name="T35" fmla="*/ 19 h 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40" h="64">
                <a:moveTo>
                  <a:pt x="19" y="64"/>
                </a:moveTo>
                <a:cubicBezTo>
                  <a:pt x="21" y="64"/>
                  <a:pt x="21" y="64"/>
                  <a:pt x="21" y="64"/>
                </a:cubicBezTo>
                <a:cubicBezTo>
                  <a:pt x="31" y="64"/>
                  <a:pt x="40" y="55"/>
                  <a:pt x="40" y="45"/>
                </a:cubicBezTo>
                <a:cubicBezTo>
                  <a:pt x="40" y="19"/>
                  <a:pt x="40" y="19"/>
                  <a:pt x="40" y="19"/>
                </a:cubicBezTo>
                <a:cubicBezTo>
                  <a:pt x="40" y="9"/>
                  <a:pt x="31" y="0"/>
                  <a:pt x="21" y="0"/>
                </a:cubicBezTo>
                <a:cubicBezTo>
                  <a:pt x="19" y="0"/>
                  <a:pt x="19" y="0"/>
                  <a:pt x="19" y="0"/>
                </a:cubicBezTo>
                <a:cubicBezTo>
                  <a:pt x="9" y="0"/>
                  <a:pt x="0" y="9"/>
                  <a:pt x="0" y="19"/>
                </a:cubicBezTo>
                <a:cubicBezTo>
                  <a:pt x="0" y="45"/>
                  <a:pt x="0" y="45"/>
                  <a:pt x="0" y="45"/>
                </a:cubicBezTo>
                <a:cubicBezTo>
                  <a:pt x="0" y="55"/>
                  <a:pt x="9" y="64"/>
                  <a:pt x="19" y="64"/>
                </a:cubicBezTo>
                <a:close/>
                <a:moveTo>
                  <a:pt x="4" y="19"/>
                </a:moveTo>
                <a:cubicBezTo>
                  <a:pt x="4" y="11"/>
                  <a:pt x="11" y="4"/>
                  <a:pt x="19" y="4"/>
                </a:cubicBezTo>
                <a:cubicBezTo>
                  <a:pt x="21" y="4"/>
                  <a:pt x="21" y="4"/>
                  <a:pt x="21" y="4"/>
                </a:cubicBezTo>
                <a:cubicBezTo>
                  <a:pt x="29" y="4"/>
                  <a:pt x="36" y="11"/>
                  <a:pt x="36" y="19"/>
                </a:cubicBezTo>
                <a:cubicBezTo>
                  <a:pt x="36" y="45"/>
                  <a:pt x="36" y="45"/>
                  <a:pt x="36" y="45"/>
                </a:cubicBezTo>
                <a:cubicBezTo>
                  <a:pt x="36" y="53"/>
                  <a:pt x="29" y="60"/>
                  <a:pt x="21" y="60"/>
                </a:cubicBezTo>
                <a:cubicBezTo>
                  <a:pt x="19" y="60"/>
                  <a:pt x="19" y="60"/>
                  <a:pt x="19" y="60"/>
                </a:cubicBezTo>
                <a:cubicBezTo>
                  <a:pt x="11" y="60"/>
                  <a:pt x="4" y="53"/>
                  <a:pt x="4" y="45"/>
                </a:cubicBezTo>
                <a:lnTo>
                  <a:pt x="4" y="19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90" name="Freeform 191"/>
          <p:cNvSpPr>
            <a:spLocks noEditPoints="1"/>
          </p:cNvSpPr>
          <p:nvPr/>
        </p:nvSpPr>
        <p:spPr bwMode="auto">
          <a:xfrm>
            <a:off x="7978776" y="1247776"/>
            <a:ext cx="169863" cy="160338"/>
          </a:xfrm>
          <a:custGeom>
            <a:avLst/>
            <a:gdLst>
              <a:gd name="T0" fmla="*/ 55 w 56"/>
              <a:gd name="T1" fmla="*/ 26 h 53"/>
              <a:gd name="T2" fmla="*/ 56 w 56"/>
              <a:gd name="T3" fmla="*/ 24 h 53"/>
              <a:gd name="T4" fmla="*/ 55 w 56"/>
              <a:gd name="T5" fmla="*/ 23 h 53"/>
              <a:gd name="T6" fmla="*/ 40 w 56"/>
              <a:gd name="T7" fmla="*/ 4 h 53"/>
              <a:gd name="T8" fmla="*/ 39 w 56"/>
              <a:gd name="T9" fmla="*/ 3 h 53"/>
              <a:gd name="T10" fmla="*/ 39 w 56"/>
              <a:gd name="T11" fmla="*/ 2 h 53"/>
              <a:gd name="T12" fmla="*/ 37 w 56"/>
              <a:gd name="T13" fmla="*/ 0 h 53"/>
              <a:gd name="T14" fmla="*/ 0 w 56"/>
              <a:gd name="T15" fmla="*/ 37 h 53"/>
              <a:gd name="T16" fmla="*/ 0 w 56"/>
              <a:gd name="T17" fmla="*/ 38 h 53"/>
              <a:gd name="T18" fmla="*/ 0 w 56"/>
              <a:gd name="T19" fmla="*/ 38 h 53"/>
              <a:gd name="T20" fmla="*/ 41 w 56"/>
              <a:gd name="T21" fmla="*/ 53 h 53"/>
              <a:gd name="T22" fmla="*/ 41 w 56"/>
              <a:gd name="T23" fmla="*/ 53 h 53"/>
              <a:gd name="T24" fmla="*/ 43 w 56"/>
              <a:gd name="T25" fmla="*/ 52 h 53"/>
              <a:gd name="T26" fmla="*/ 43 w 56"/>
              <a:gd name="T27" fmla="*/ 51 h 53"/>
              <a:gd name="T28" fmla="*/ 55 w 56"/>
              <a:gd name="T29" fmla="*/ 26 h 53"/>
              <a:gd name="T30" fmla="*/ 39 w 56"/>
              <a:gd name="T31" fmla="*/ 49 h 53"/>
              <a:gd name="T32" fmla="*/ 4 w 56"/>
              <a:gd name="T33" fmla="*/ 38 h 53"/>
              <a:gd name="T34" fmla="*/ 4 w 56"/>
              <a:gd name="T35" fmla="*/ 38 h 53"/>
              <a:gd name="T36" fmla="*/ 4 w 56"/>
              <a:gd name="T37" fmla="*/ 38 h 53"/>
              <a:gd name="T38" fmla="*/ 36 w 56"/>
              <a:gd name="T39" fmla="*/ 5 h 53"/>
              <a:gd name="T40" fmla="*/ 50 w 56"/>
              <a:gd name="T41" fmla="*/ 25 h 53"/>
              <a:gd name="T42" fmla="*/ 39 w 56"/>
              <a:gd name="T43" fmla="*/ 49 h 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56" h="53">
                <a:moveTo>
                  <a:pt x="55" y="26"/>
                </a:moveTo>
                <a:cubicBezTo>
                  <a:pt x="56" y="26"/>
                  <a:pt x="56" y="25"/>
                  <a:pt x="56" y="24"/>
                </a:cubicBezTo>
                <a:cubicBezTo>
                  <a:pt x="56" y="24"/>
                  <a:pt x="56" y="23"/>
                  <a:pt x="55" y="23"/>
                </a:cubicBezTo>
                <a:cubicBezTo>
                  <a:pt x="47" y="19"/>
                  <a:pt x="41" y="12"/>
                  <a:pt x="40" y="4"/>
                </a:cubicBezTo>
                <a:cubicBezTo>
                  <a:pt x="40" y="4"/>
                  <a:pt x="39" y="3"/>
                  <a:pt x="39" y="3"/>
                </a:cubicBezTo>
                <a:cubicBezTo>
                  <a:pt x="39" y="3"/>
                  <a:pt x="39" y="2"/>
                  <a:pt x="39" y="2"/>
                </a:cubicBezTo>
                <a:cubicBezTo>
                  <a:pt x="39" y="1"/>
                  <a:pt x="38" y="0"/>
                  <a:pt x="37" y="0"/>
                </a:cubicBezTo>
                <a:cubicBezTo>
                  <a:pt x="16" y="5"/>
                  <a:pt x="1" y="20"/>
                  <a:pt x="0" y="37"/>
                </a:cubicBezTo>
                <a:cubicBezTo>
                  <a:pt x="0" y="37"/>
                  <a:pt x="0" y="38"/>
                  <a:pt x="0" y="38"/>
                </a:cubicBezTo>
                <a:cubicBezTo>
                  <a:pt x="0" y="38"/>
                  <a:pt x="0" y="38"/>
                  <a:pt x="0" y="38"/>
                </a:cubicBezTo>
                <a:cubicBezTo>
                  <a:pt x="0" y="48"/>
                  <a:pt x="29" y="52"/>
                  <a:pt x="41" y="53"/>
                </a:cubicBezTo>
                <a:cubicBezTo>
                  <a:pt x="41" y="53"/>
                  <a:pt x="41" y="53"/>
                  <a:pt x="41" y="53"/>
                </a:cubicBezTo>
                <a:cubicBezTo>
                  <a:pt x="42" y="53"/>
                  <a:pt x="43" y="53"/>
                  <a:pt x="43" y="52"/>
                </a:cubicBezTo>
                <a:cubicBezTo>
                  <a:pt x="43" y="52"/>
                  <a:pt x="44" y="51"/>
                  <a:pt x="43" y="51"/>
                </a:cubicBezTo>
                <a:cubicBezTo>
                  <a:pt x="40" y="35"/>
                  <a:pt x="54" y="27"/>
                  <a:pt x="55" y="26"/>
                </a:cubicBezTo>
                <a:close/>
                <a:moveTo>
                  <a:pt x="39" y="49"/>
                </a:moveTo>
                <a:cubicBezTo>
                  <a:pt x="15" y="46"/>
                  <a:pt x="4" y="41"/>
                  <a:pt x="4" y="38"/>
                </a:cubicBezTo>
                <a:cubicBezTo>
                  <a:pt x="4" y="38"/>
                  <a:pt x="4" y="38"/>
                  <a:pt x="4" y="38"/>
                </a:cubicBezTo>
                <a:cubicBezTo>
                  <a:pt x="4" y="38"/>
                  <a:pt x="4" y="38"/>
                  <a:pt x="4" y="38"/>
                </a:cubicBezTo>
                <a:cubicBezTo>
                  <a:pt x="5" y="22"/>
                  <a:pt x="18" y="9"/>
                  <a:pt x="36" y="5"/>
                </a:cubicBezTo>
                <a:cubicBezTo>
                  <a:pt x="37" y="13"/>
                  <a:pt x="43" y="20"/>
                  <a:pt x="50" y="25"/>
                </a:cubicBezTo>
                <a:cubicBezTo>
                  <a:pt x="46" y="28"/>
                  <a:pt x="38" y="37"/>
                  <a:pt x="39" y="49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91" name="Freeform 192"/>
          <p:cNvSpPr>
            <a:spLocks noEditPoints="1"/>
          </p:cNvSpPr>
          <p:nvPr/>
        </p:nvSpPr>
        <p:spPr bwMode="auto">
          <a:xfrm>
            <a:off x="8075613" y="1876426"/>
            <a:ext cx="652463" cy="508000"/>
          </a:xfrm>
          <a:custGeom>
            <a:avLst/>
            <a:gdLst>
              <a:gd name="T0" fmla="*/ 164 w 216"/>
              <a:gd name="T1" fmla="*/ 0 h 168"/>
              <a:gd name="T2" fmla="*/ 52 w 216"/>
              <a:gd name="T3" fmla="*/ 0 h 168"/>
              <a:gd name="T4" fmla="*/ 0 w 216"/>
              <a:gd name="T5" fmla="*/ 52 h 168"/>
              <a:gd name="T6" fmla="*/ 0 w 216"/>
              <a:gd name="T7" fmla="*/ 68 h 168"/>
              <a:gd name="T8" fmla="*/ 52 w 216"/>
              <a:gd name="T9" fmla="*/ 120 h 168"/>
              <a:gd name="T10" fmla="*/ 140 w 216"/>
              <a:gd name="T11" fmla="*/ 120 h 168"/>
              <a:gd name="T12" fmla="*/ 140 w 216"/>
              <a:gd name="T13" fmla="*/ 120 h 168"/>
              <a:gd name="T14" fmla="*/ 148 w 216"/>
              <a:gd name="T15" fmla="*/ 120 h 168"/>
              <a:gd name="T16" fmla="*/ 148 w 216"/>
              <a:gd name="T17" fmla="*/ 120 h 168"/>
              <a:gd name="T18" fmla="*/ 174 w 216"/>
              <a:gd name="T19" fmla="*/ 120 h 168"/>
              <a:gd name="T20" fmla="*/ 192 w 216"/>
              <a:gd name="T21" fmla="*/ 143 h 168"/>
              <a:gd name="T22" fmla="*/ 209 w 216"/>
              <a:gd name="T23" fmla="*/ 166 h 168"/>
              <a:gd name="T24" fmla="*/ 212 w 216"/>
              <a:gd name="T25" fmla="*/ 168 h 168"/>
              <a:gd name="T26" fmla="*/ 213 w 216"/>
              <a:gd name="T27" fmla="*/ 168 h 168"/>
              <a:gd name="T28" fmla="*/ 216 w 216"/>
              <a:gd name="T29" fmla="*/ 164 h 168"/>
              <a:gd name="T30" fmla="*/ 216 w 216"/>
              <a:gd name="T31" fmla="*/ 112 h 168"/>
              <a:gd name="T32" fmla="*/ 216 w 216"/>
              <a:gd name="T33" fmla="*/ 96 h 168"/>
              <a:gd name="T34" fmla="*/ 216 w 216"/>
              <a:gd name="T35" fmla="*/ 68 h 168"/>
              <a:gd name="T36" fmla="*/ 216 w 216"/>
              <a:gd name="T37" fmla="*/ 60 h 168"/>
              <a:gd name="T38" fmla="*/ 216 w 216"/>
              <a:gd name="T39" fmla="*/ 52 h 168"/>
              <a:gd name="T40" fmla="*/ 164 w 216"/>
              <a:gd name="T41" fmla="*/ 0 h 168"/>
              <a:gd name="T42" fmla="*/ 208 w 216"/>
              <a:gd name="T43" fmla="*/ 96 h 168"/>
              <a:gd name="T44" fmla="*/ 208 w 216"/>
              <a:gd name="T45" fmla="*/ 112 h 168"/>
              <a:gd name="T46" fmla="*/ 208 w 216"/>
              <a:gd name="T47" fmla="*/ 151 h 168"/>
              <a:gd name="T48" fmla="*/ 199 w 216"/>
              <a:gd name="T49" fmla="*/ 138 h 168"/>
              <a:gd name="T50" fmla="*/ 179 w 216"/>
              <a:gd name="T51" fmla="*/ 113 h 168"/>
              <a:gd name="T52" fmla="*/ 176 w 216"/>
              <a:gd name="T53" fmla="*/ 112 h 168"/>
              <a:gd name="T54" fmla="*/ 140 w 216"/>
              <a:gd name="T55" fmla="*/ 112 h 168"/>
              <a:gd name="T56" fmla="*/ 52 w 216"/>
              <a:gd name="T57" fmla="*/ 112 h 168"/>
              <a:gd name="T58" fmla="*/ 8 w 216"/>
              <a:gd name="T59" fmla="*/ 68 h 168"/>
              <a:gd name="T60" fmla="*/ 8 w 216"/>
              <a:gd name="T61" fmla="*/ 52 h 168"/>
              <a:gd name="T62" fmla="*/ 52 w 216"/>
              <a:gd name="T63" fmla="*/ 8 h 168"/>
              <a:gd name="T64" fmla="*/ 164 w 216"/>
              <a:gd name="T65" fmla="*/ 8 h 168"/>
              <a:gd name="T66" fmla="*/ 208 w 216"/>
              <a:gd name="T67" fmla="*/ 52 h 168"/>
              <a:gd name="T68" fmla="*/ 208 w 216"/>
              <a:gd name="T69" fmla="*/ 60 h 168"/>
              <a:gd name="T70" fmla="*/ 208 w 216"/>
              <a:gd name="T71" fmla="*/ 68 h 168"/>
              <a:gd name="T72" fmla="*/ 208 w 216"/>
              <a:gd name="T73" fmla="*/ 96 h 1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216" h="168">
                <a:moveTo>
                  <a:pt x="164" y="0"/>
                </a:moveTo>
                <a:cubicBezTo>
                  <a:pt x="52" y="0"/>
                  <a:pt x="52" y="0"/>
                  <a:pt x="52" y="0"/>
                </a:cubicBezTo>
                <a:cubicBezTo>
                  <a:pt x="23" y="0"/>
                  <a:pt x="0" y="23"/>
                  <a:pt x="0" y="52"/>
                </a:cubicBezTo>
                <a:cubicBezTo>
                  <a:pt x="0" y="68"/>
                  <a:pt x="0" y="68"/>
                  <a:pt x="0" y="68"/>
                </a:cubicBezTo>
                <a:cubicBezTo>
                  <a:pt x="0" y="97"/>
                  <a:pt x="23" y="120"/>
                  <a:pt x="52" y="120"/>
                </a:cubicBezTo>
                <a:cubicBezTo>
                  <a:pt x="140" y="120"/>
                  <a:pt x="140" y="120"/>
                  <a:pt x="140" y="120"/>
                </a:cubicBezTo>
                <a:cubicBezTo>
                  <a:pt x="140" y="120"/>
                  <a:pt x="140" y="120"/>
                  <a:pt x="140" y="120"/>
                </a:cubicBezTo>
                <a:cubicBezTo>
                  <a:pt x="148" y="120"/>
                  <a:pt x="148" y="120"/>
                  <a:pt x="148" y="120"/>
                </a:cubicBezTo>
                <a:cubicBezTo>
                  <a:pt x="148" y="120"/>
                  <a:pt x="148" y="120"/>
                  <a:pt x="148" y="120"/>
                </a:cubicBezTo>
                <a:cubicBezTo>
                  <a:pt x="174" y="120"/>
                  <a:pt x="174" y="120"/>
                  <a:pt x="174" y="120"/>
                </a:cubicBezTo>
                <a:cubicBezTo>
                  <a:pt x="192" y="143"/>
                  <a:pt x="192" y="143"/>
                  <a:pt x="192" y="143"/>
                </a:cubicBezTo>
                <a:cubicBezTo>
                  <a:pt x="209" y="166"/>
                  <a:pt x="209" y="166"/>
                  <a:pt x="209" y="166"/>
                </a:cubicBezTo>
                <a:cubicBezTo>
                  <a:pt x="210" y="167"/>
                  <a:pt x="211" y="168"/>
                  <a:pt x="212" y="168"/>
                </a:cubicBezTo>
                <a:cubicBezTo>
                  <a:pt x="212" y="168"/>
                  <a:pt x="213" y="168"/>
                  <a:pt x="213" y="168"/>
                </a:cubicBezTo>
                <a:cubicBezTo>
                  <a:pt x="215" y="167"/>
                  <a:pt x="216" y="166"/>
                  <a:pt x="216" y="164"/>
                </a:cubicBezTo>
                <a:cubicBezTo>
                  <a:pt x="216" y="112"/>
                  <a:pt x="216" y="112"/>
                  <a:pt x="216" y="112"/>
                </a:cubicBezTo>
                <a:cubicBezTo>
                  <a:pt x="216" y="96"/>
                  <a:pt x="216" y="96"/>
                  <a:pt x="216" y="96"/>
                </a:cubicBezTo>
                <a:cubicBezTo>
                  <a:pt x="216" y="68"/>
                  <a:pt x="216" y="68"/>
                  <a:pt x="216" y="68"/>
                </a:cubicBezTo>
                <a:cubicBezTo>
                  <a:pt x="216" y="60"/>
                  <a:pt x="216" y="60"/>
                  <a:pt x="216" y="60"/>
                </a:cubicBezTo>
                <a:cubicBezTo>
                  <a:pt x="216" y="52"/>
                  <a:pt x="216" y="52"/>
                  <a:pt x="216" y="52"/>
                </a:cubicBezTo>
                <a:cubicBezTo>
                  <a:pt x="216" y="23"/>
                  <a:pt x="193" y="0"/>
                  <a:pt x="164" y="0"/>
                </a:cubicBezTo>
                <a:close/>
                <a:moveTo>
                  <a:pt x="208" y="96"/>
                </a:moveTo>
                <a:cubicBezTo>
                  <a:pt x="208" y="112"/>
                  <a:pt x="208" y="112"/>
                  <a:pt x="208" y="112"/>
                </a:cubicBezTo>
                <a:cubicBezTo>
                  <a:pt x="208" y="151"/>
                  <a:pt x="208" y="151"/>
                  <a:pt x="208" y="151"/>
                </a:cubicBezTo>
                <a:cubicBezTo>
                  <a:pt x="199" y="138"/>
                  <a:pt x="199" y="138"/>
                  <a:pt x="199" y="138"/>
                </a:cubicBezTo>
                <a:cubicBezTo>
                  <a:pt x="179" y="113"/>
                  <a:pt x="179" y="113"/>
                  <a:pt x="179" y="113"/>
                </a:cubicBezTo>
                <a:cubicBezTo>
                  <a:pt x="179" y="112"/>
                  <a:pt x="178" y="112"/>
                  <a:pt x="176" y="112"/>
                </a:cubicBezTo>
                <a:cubicBezTo>
                  <a:pt x="140" y="112"/>
                  <a:pt x="140" y="112"/>
                  <a:pt x="140" y="112"/>
                </a:cubicBezTo>
                <a:cubicBezTo>
                  <a:pt x="52" y="112"/>
                  <a:pt x="52" y="112"/>
                  <a:pt x="52" y="112"/>
                </a:cubicBezTo>
                <a:cubicBezTo>
                  <a:pt x="28" y="112"/>
                  <a:pt x="8" y="92"/>
                  <a:pt x="8" y="68"/>
                </a:cubicBezTo>
                <a:cubicBezTo>
                  <a:pt x="8" y="52"/>
                  <a:pt x="8" y="52"/>
                  <a:pt x="8" y="52"/>
                </a:cubicBezTo>
                <a:cubicBezTo>
                  <a:pt x="8" y="28"/>
                  <a:pt x="28" y="8"/>
                  <a:pt x="52" y="8"/>
                </a:cubicBezTo>
                <a:cubicBezTo>
                  <a:pt x="164" y="8"/>
                  <a:pt x="164" y="8"/>
                  <a:pt x="164" y="8"/>
                </a:cubicBezTo>
                <a:cubicBezTo>
                  <a:pt x="188" y="8"/>
                  <a:pt x="208" y="28"/>
                  <a:pt x="208" y="52"/>
                </a:cubicBezTo>
                <a:cubicBezTo>
                  <a:pt x="208" y="60"/>
                  <a:pt x="208" y="60"/>
                  <a:pt x="208" y="60"/>
                </a:cubicBezTo>
                <a:cubicBezTo>
                  <a:pt x="208" y="68"/>
                  <a:pt x="208" y="68"/>
                  <a:pt x="208" y="68"/>
                </a:cubicBezTo>
                <a:lnTo>
                  <a:pt x="208" y="96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92" name="Freeform 193"/>
          <p:cNvSpPr>
            <a:spLocks noEditPoints="1"/>
          </p:cNvSpPr>
          <p:nvPr/>
        </p:nvSpPr>
        <p:spPr bwMode="auto">
          <a:xfrm>
            <a:off x="8272463" y="2014538"/>
            <a:ext cx="80963" cy="82550"/>
          </a:xfrm>
          <a:custGeom>
            <a:avLst/>
            <a:gdLst>
              <a:gd name="T0" fmla="*/ 13 w 27"/>
              <a:gd name="T1" fmla="*/ 0 h 27"/>
              <a:gd name="T2" fmla="*/ 0 w 27"/>
              <a:gd name="T3" fmla="*/ 14 h 27"/>
              <a:gd name="T4" fmla="*/ 13 w 27"/>
              <a:gd name="T5" fmla="*/ 27 h 27"/>
              <a:gd name="T6" fmla="*/ 27 w 27"/>
              <a:gd name="T7" fmla="*/ 14 h 27"/>
              <a:gd name="T8" fmla="*/ 13 w 27"/>
              <a:gd name="T9" fmla="*/ 0 h 27"/>
              <a:gd name="T10" fmla="*/ 13 w 27"/>
              <a:gd name="T11" fmla="*/ 23 h 27"/>
              <a:gd name="T12" fmla="*/ 4 w 27"/>
              <a:gd name="T13" fmla="*/ 14 h 27"/>
              <a:gd name="T14" fmla="*/ 13 w 27"/>
              <a:gd name="T15" fmla="*/ 4 h 27"/>
              <a:gd name="T16" fmla="*/ 23 w 27"/>
              <a:gd name="T17" fmla="*/ 14 h 27"/>
              <a:gd name="T18" fmla="*/ 13 w 27"/>
              <a:gd name="T19" fmla="*/ 23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7" h="27">
                <a:moveTo>
                  <a:pt x="13" y="0"/>
                </a:moveTo>
                <a:cubicBezTo>
                  <a:pt x="6" y="0"/>
                  <a:pt x="0" y="6"/>
                  <a:pt x="0" y="14"/>
                </a:cubicBezTo>
                <a:cubicBezTo>
                  <a:pt x="0" y="21"/>
                  <a:pt x="6" y="27"/>
                  <a:pt x="13" y="27"/>
                </a:cubicBezTo>
                <a:cubicBezTo>
                  <a:pt x="20" y="27"/>
                  <a:pt x="27" y="21"/>
                  <a:pt x="27" y="14"/>
                </a:cubicBezTo>
                <a:cubicBezTo>
                  <a:pt x="27" y="6"/>
                  <a:pt x="20" y="0"/>
                  <a:pt x="13" y="0"/>
                </a:cubicBezTo>
                <a:close/>
                <a:moveTo>
                  <a:pt x="13" y="23"/>
                </a:moveTo>
                <a:cubicBezTo>
                  <a:pt x="8" y="23"/>
                  <a:pt x="4" y="19"/>
                  <a:pt x="4" y="14"/>
                </a:cubicBezTo>
                <a:cubicBezTo>
                  <a:pt x="4" y="8"/>
                  <a:pt x="8" y="4"/>
                  <a:pt x="13" y="4"/>
                </a:cubicBezTo>
                <a:cubicBezTo>
                  <a:pt x="18" y="4"/>
                  <a:pt x="23" y="8"/>
                  <a:pt x="23" y="14"/>
                </a:cubicBezTo>
                <a:cubicBezTo>
                  <a:pt x="23" y="19"/>
                  <a:pt x="18" y="23"/>
                  <a:pt x="13" y="23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93" name="Freeform 194"/>
          <p:cNvSpPr>
            <a:spLocks noEditPoints="1"/>
          </p:cNvSpPr>
          <p:nvPr/>
        </p:nvSpPr>
        <p:spPr bwMode="auto">
          <a:xfrm>
            <a:off x="8369301" y="2014538"/>
            <a:ext cx="80963" cy="82550"/>
          </a:xfrm>
          <a:custGeom>
            <a:avLst/>
            <a:gdLst>
              <a:gd name="T0" fmla="*/ 13 w 27"/>
              <a:gd name="T1" fmla="*/ 0 h 27"/>
              <a:gd name="T2" fmla="*/ 0 w 27"/>
              <a:gd name="T3" fmla="*/ 14 h 27"/>
              <a:gd name="T4" fmla="*/ 13 w 27"/>
              <a:gd name="T5" fmla="*/ 27 h 27"/>
              <a:gd name="T6" fmla="*/ 27 w 27"/>
              <a:gd name="T7" fmla="*/ 14 h 27"/>
              <a:gd name="T8" fmla="*/ 13 w 27"/>
              <a:gd name="T9" fmla="*/ 0 h 27"/>
              <a:gd name="T10" fmla="*/ 13 w 27"/>
              <a:gd name="T11" fmla="*/ 23 h 27"/>
              <a:gd name="T12" fmla="*/ 4 w 27"/>
              <a:gd name="T13" fmla="*/ 14 h 27"/>
              <a:gd name="T14" fmla="*/ 13 w 27"/>
              <a:gd name="T15" fmla="*/ 4 h 27"/>
              <a:gd name="T16" fmla="*/ 23 w 27"/>
              <a:gd name="T17" fmla="*/ 14 h 27"/>
              <a:gd name="T18" fmla="*/ 13 w 27"/>
              <a:gd name="T19" fmla="*/ 23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7" h="27">
                <a:moveTo>
                  <a:pt x="13" y="0"/>
                </a:moveTo>
                <a:cubicBezTo>
                  <a:pt x="6" y="0"/>
                  <a:pt x="0" y="6"/>
                  <a:pt x="0" y="14"/>
                </a:cubicBezTo>
                <a:cubicBezTo>
                  <a:pt x="0" y="21"/>
                  <a:pt x="6" y="27"/>
                  <a:pt x="13" y="27"/>
                </a:cubicBezTo>
                <a:cubicBezTo>
                  <a:pt x="20" y="27"/>
                  <a:pt x="27" y="21"/>
                  <a:pt x="27" y="14"/>
                </a:cubicBezTo>
                <a:cubicBezTo>
                  <a:pt x="27" y="6"/>
                  <a:pt x="20" y="0"/>
                  <a:pt x="13" y="0"/>
                </a:cubicBezTo>
                <a:close/>
                <a:moveTo>
                  <a:pt x="13" y="23"/>
                </a:moveTo>
                <a:cubicBezTo>
                  <a:pt x="8" y="23"/>
                  <a:pt x="4" y="19"/>
                  <a:pt x="4" y="14"/>
                </a:cubicBezTo>
                <a:cubicBezTo>
                  <a:pt x="4" y="8"/>
                  <a:pt x="8" y="4"/>
                  <a:pt x="13" y="4"/>
                </a:cubicBezTo>
                <a:cubicBezTo>
                  <a:pt x="18" y="4"/>
                  <a:pt x="23" y="8"/>
                  <a:pt x="23" y="14"/>
                </a:cubicBezTo>
                <a:cubicBezTo>
                  <a:pt x="23" y="19"/>
                  <a:pt x="18" y="23"/>
                  <a:pt x="13" y="23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94" name="Freeform 195"/>
          <p:cNvSpPr>
            <a:spLocks noEditPoints="1"/>
          </p:cNvSpPr>
          <p:nvPr/>
        </p:nvSpPr>
        <p:spPr bwMode="auto">
          <a:xfrm>
            <a:off x="8466138" y="2014538"/>
            <a:ext cx="80963" cy="82550"/>
          </a:xfrm>
          <a:custGeom>
            <a:avLst/>
            <a:gdLst>
              <a:gd name="T0" fmla="*/ 13 w 27"/>
              <a:gd name="T1" fmla="*/ 0 h 27"/>
              <a:gd name="T2" fmla="*/ 0 w 27"/>
              <a:gd name="T3" fmla="*/ 14 h 27"/>
              <a:gd name="T4" fmla="*/ 13 w 27"/>
              <a:gd name="T5" fmla="*/ 27 h 27"/>
              <a:gd name="T6" fmla="*/ 27 w 27"/>
              <a:gd name="T7" fmla="*/ 14 h 27"/>
              <a:gd name="T8" fmla="*/ 13 w 27"/>
              <a:gd name="T9" fmla="*/ 0 h 27"/>
              <a:gd name="T10" fmla="*/ 13 w 27"/>
              <a:gd name="T11" fmla="*/ 23 h 27"/>
              <a:gd name="T12" fmla="*/ 4 w 27"/>
              <a:gd name="T13" fmla="*/ 14 h 27"/>
              <a:gd name="T14" fmla="*/ 13 w 27"/>
              <a:gd name="T15" fmla="*/ 4 h 27"/>
              <a:gd name="T16" fmla="*/ 23 w 27"/>
              <a:gd name="T17" fmla="*/ 14 h 27"/>
              <a:gd name="T18" fmla="*/ 13 w 27"/>
              <a:gd name="T19" fmla="*/ 23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7" h="27">
                <a:moveTo>
                  <a:pt x="13" y="0"/>
                </a:moveTo>
                <a:cubicBezTo>
                  <a:pt x="6" y="0"/>
                  <a:pt x="0" y="6"/>
                  <a:pt x="0" y="14"/>
                </a:cubicBezTo>
                <a:cubicBezTo>
                  <a:pt x="0" y="21"/>
                  <a:pt x="6" y="27"/>
                  <a:pt x="13" y="27"/>
                </a:cubicBezTo>
                <a:cubicBezTo>
                  <a:pt x="20" y="27"/>
                  <a:pt x="27" y="21"/>
                  <a:pt x="27" y="14"/>
                </a:cubicBezTo>
                <a:cubicBezTo>
                  <a:pt x="27" y="6"/>
                  <a:pt x="20" y="0"/>
                  <a:pt x="13" y="0"/>
                </a:cubicBezTo>
                <a:close/>
                <a:moveTo>
                  <a:pt x="13" y="23"/>
                </a:moveTo>
                <a:cubicBezTo>
                  <a:pt x="8" y="23"/>
                  <a:pt x="4" y="19"/>
                  <a:pt x="4" y="14"/>
                </a:cubicBezTo>
                <a:cubicBezTo>
                  <a:pt x="4" y="8"/>
                  <a:pt x="8" y="4"/>
                  <a:pt x="13" y="4"/>
                </a:cubicBezTo>
                <a:cubicBezTo>
                  <a:pt x="18" y="4"/>
                  <a:pt x="23" y="8"/>
                  <a:pt x="23" y="14"/>
                </a:cubicBezTo>
                <a:cubicBezTo>
                  <a:pt x="23" y="19"/>
                  <a:pt x="18" y="23"/>
                  <a:pt x="13" y="23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95" name="Freeform 196"/>
          <p:cNvSpPr>
            <a:spLocks noEditPoints="1"/>
          </p:cNvSpPr>
          <p:nvPr/>
        </p:nvSpPr>
        <p:spPr bwMode="auto">
          <a:xfrm>
            <a:off x="8062913" y="4416426"/>
            <a:ext cx="593725" cy="588963"/>
          </a:xfrm>
          <a:custGeom>
            <a:avLst/>
            <a:gdLst>
              <a:gd name="T0" fmla="*/ 196 w 196"/>
              <a:gd name="T1" fmla="*/ 79 h 195"/>
              <a:gd name="T2" fmla="*/ 98 w 196"/>
              <a:gd name="T3" fmla="*/ 0 h 195"/>
              <a:gd name="T4" fmla="*/ 0 w 196"/>
              <a:gd name="T5" fmla="*/ 79 h 195"/>
              <a:gd name="T6" fmla="*/ 98 w 196"/>
              <a:gd name="T7" fmla="*/ 158 h 195"/>
              <a:gd name="T8" fmla="*/ 150 w 196"/>
              <a:gd name="T9" fmla="*/ 146 h 195"/>
              <a:gd name="T10" fmla="*/ 164 w 196"/>
              <a:gd name="T11" fmla="*/ 163 h 195"/>
              <a:gd name="T12" fmla="*/ 189 w 196"/>
              <a:gd name="T13" fmla="*/ 194 h 195"/>
              <a:gd name="T14" fmla="*/ 192 w 196"/>
              <a:gd name="T15" fmla="*/ 195 h 195"/>
              <a:gd name="T16" fmla="*/ 193 w 196"/>
              <a:gd name="T17" fmla="*/ 195 h 195"/>
              <a:gd name="T18" fmla="*/ 196 w 196"/>
              <a:gd name="T19" fmla="*/ 191 h 195"/>
              <a:gd name="T20" fmla="*/ 196 w 196"/>
              <a:gd name="T21" fmla="*/ 131 h 195"/>
              <a:gd name="T22" fmla="*/ 196 w 196"/>
              <a:gd name="T23" fmla="*/ 111 h 195"/>
              <a:gd name="T24" fmla="*/ 196 w 196"/>
              <a:gd name="T25" fmla="*/ 79 h 195"/>
              <a:gd name="T26" fmla="*/ 196 w 196"/>
              <a:gd name="T27" fmla="*/ 79 h 195"/>
              <a:gd name="T28" fmla="*/ 188 w 196"/>
              <a:gd name="T29" fmla="*/ 111 h 195"/>
              <a:gd name="T30" fmla="*/ 188 w 196"/>
              <a:gd name="T31" fmla="*/ 131 h 195"/>
              <a:gd name="T32" fmla="*/ 188 w 196"/>
              <a:gd name="T33" fmla="*/ 180 h 195"/>
              <a:gd name="T34" fmla="*/ 170 w 196"/>
              <a:gd name="T35" fmla="*/ 158 h 195"/>
              <a:gd name="T36" fmla="*/ 155 w 196"/>
              <a:gd name="T37" fmla="*/ 138 h 195"/>
              <a:gd name="T38" fmla="*/ 149 w 196"/>
              <a:gd name="T39" fmla="*/ 137 h 195"/>
              <a:gd name="T40" fmla="*/ 149 w 196"/>
              <a:gd name="T41" fmla="*/ 137 h 195"/>
              <a:gd name="T42" fmla="*/ 98 w 196"/>
              <a:gd name="T43" fmla="*/ 150 h 195"/>
              <a:gd name="T44" fmla="*/ 8 w 196"/>
              <a:gd name="T45" fmla="*/ 79 h 195"/>
              <a:gd name="T46" fmla="*/ 98 w 196"/>
              <a:gd name="T47" fmla="*/ 8 h 195"/>
              <a:gd name="T48" fmla="*/ 188 w 196"/>
              <a:gd name="T49" fmla="*/ 79 h 195"/>
              <a:gd name="T50" fmla="*/ 188 w 196"/>
              <a:gd name="T51" fmla="*/ 111 h 1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96" h="195">
                <a:moveTo>
                  <a:pt x="196" y="79"/>
                </a:moveTo>
                <a:cubicBezTo>
                  <a:pt x="196" y="35"/>
                  <a:pt x="152" y="0"/>
                  <a:pt x="98" y="0"/>
                </a:cubicBezTo>
                <a:cubicBezTo>
                  <a:pt x="44" y="0"/>
                  <a:pt x="0" y="35"/>
                  <a:pt x="0" y="79"/>
                </a:cubicBezTo>
                <a:cubicBezTo>
                  <a:pt x="0" y="122"/>
                  <a:pt x="44" y="158"/>
                  <a:pt x="98" y="158"/>
                </a:cubicBezTo>
                <a:cubicBezTo>
                  <a:pt x="117" y="158"/>
                  <a:pt x="135" y="154"/>
                  <a:pt x="150" y="146"/>
                </a:cubicBezTo>
                <a:cubicBezTo>
                  <a:pt x="164" y="163"/>
                  <a:pt x="164" y="163"/>
                  <a:pt x="164" y="163"/>
                </a:cubicBezTo>
                <a:cubicBezTo>
                  <a:pt x="189" y="194"/>
                  <a:pt x="189" y="194"/>
                  <a:pt x="189" y="194"/>
                </a:cubicBezTo>
                <a:cubicBezTo>
                  <a:pt x="190" y="194"/>
                  <a:pt x="191" y="195"/>
                  <a:pt x="192" y="195"/>
                </a:cubicBezTo>
                <a:cubicBezTo>
                  <a:pt x="192" y="195"/>
                  <a:pt x="193" y="195"/>
                  <a:pt x="193" y="195"/>
                </a:cubicBezTo>
                <a:cubicBezTo>
                  <a:pt x="195" y="194"/>
                  <a:pt x="196" y="193"/>
                  <a:pt x="196" y="191"/>
                </a:cubicBezTo>
                <a:cubicBezTo>
                  <a:pt x="196" y="131"/>
                  <a:pt x="196" y="131"/>
                  <a:pt x="196" y="131"/>
                </a:cubicBezTo>
                <a:cubicBezTo>
                  <a:pt x="196" y="111"/>
                  <a:pt x="196" y="111"/>
                  <a:pt x="196" y="111"/>
                </a:cubicBezTo>
                <a:cubicBezTo>
                  <a:pt x="196" y="79"/>
                  <a:pt x="196" y="79"/>
                  <a:pt x="196" y="79"/>
                </a:cubicBezTo>
                <a:cubicBezTo>
                  <a:pt x="196" y="79"/>
                  <a:pt x="196" y="79"/>
                  <a:pt x="196" y="79"/>
                </a:cubicBezTo>
                <a:close/>
                <a:moveTo>
                  <a:pt x="188" y="111"/>
                </a:moveTo>
                <a:cubicBezTo>
                  <a:pt x="188" y="131"/>
                  <a:pt x="188" y="131"/>
                  <a:pt x="188" y="131"/>
                </a:cubicBezTo>
                <a:cubicBezTo>
                  <a:pt x="188" y="180"/>
                  <a:pt x="188" y="180"/>
                  <a:pt x="188" y="180"/>
                </a:cubicBezTo>
                <a:cubicBezTo>
                  <a:pt x="170" y="158"/>
                  <a:pt x="170" y="158"/>
                  <a:pt x="170" y="158"/>
                </a:cubicBezTo>
                <a:cubicBezTo>
                  <a:pt x="155" y="138"/>
                  <a:pt x="155" y="138"/>
                  <a:pt x="155" y="138"/>
                </a:cubicBezTo>
                <a:cubicBezTo>
                  <a:pt x="154" y="137"/>
                  <a:pt x="151" y="136"/>
                  <a:pt x="149" y="137"/>
                </a:cubicBezTo>
                <a:cubicBezTo>
                  <a:pt x="149" y="137"/>
                  <a:pt x="149" y="137"/>
                  <a:pt x="149" y="137"/>
                </a:cubicBezTo>
                <a:cubicBezTo>
                  <a:pt x="134" y="145"/>
                  <a:pt x="116" y="150"/>
                  <a:pt x="98" y="150"/>
                </a:cubicBezTo>
                <a:cubicBezTo>
                  <a:pt x="48" y="150"/>
                  <a:pt x="8" y="118"/>
                  <a:pt x="8" y="79"/>
                </a:cubicBezTo>
                <a:cubicBezTo>
                  <a:pt x="8" y="40"/>
                  <a:pt x="48" y="8"/>
                  <a:pt x="98" y="8"/>
                </a:cubicBezTo>
                <a:cubicBezTo>
                  <a:pt x="148" y="8"/>
                  <a:pt x="188" y="40"/>
                  <a:pt x="188" y="79"/>
                </a:cubicBezTo>
                <a:lnTo>
                  <a:pt x="188" y="111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96" name="Freeform 197"/>
          <p:cNvSpPr>
            <a:spLocks noEditPoints="1"/>
          </p:cNvSpPr>
          <p:nvPr/>
        </p:nvSpPr>
        <p:spPr bwMode="auto">
          <a:xfrm>
            <a:off x="8223251" y="4613276"/>
            <a:ext cx="82550" cy="80963"/>
          </a:xfrm>
          <a:custGeom>
            <a:avLst/>
            <a:gdLst>
              <a:gd name="T0" fmla="*/ 13 w 27"/>
              <a:gd name="T1" fmla="*/ 0 h 27"/>
              <a:gd name="T2" fmla="*/ 0 w 27"/>
              <a:gd name="T3" fmla="*/ 14 h 27"/>
              <a:gd name="T4" fmla="*/ 13 w 27"/>
              <a:gd name="T5" fmla="*/ 27 h 27"/>
              <a:gd name="T6" fmla="*/ 27 w 27"/>
              <a:gd name="T7" fmla="*/ 14 h 27"/>
              <a:gd name="T8" fmla="*/ 13 w 27"/>
              <a:gd name="T9" fmla="*/ 0 h 27"/>
              <a:gd name="T10" fmla="*/ 13 w 27"/>
              <a:gd name="T11" fmla="*/ 23 h 27"/>
              <a:gd name="T12" fmla="*/ 4 w 27"/>
              <a:gd name="T13" fmla="*/ 14 h 27"/>
              <a:gd name="T14" fmla="*/ 13 w 27"/>
              <a:gd name="T15" fmla="*/ 4 h 27"/>
              <a:gd name="T16" fmla="*/ 23 w 27"/>
              <a:gd name="T17" fmla="*/ 14 h 27"/>
              <a:gd name="T18" fmla="*/ 13 w 27"/>
              <a:gd name="T19" fmla="*/ 23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7" h="27">
                <a:moveTo>
                  <a:pt x="13" y="0"/>
                </a:moveTo>
                <a:cubicBezTo>
                  <a:pt x="6" y="0"/>
                  <a:pt x="0" y="6"/>
                  <a:pt x="0" y="14"/>
                </a:cubicBezTo>
                <a:cubicBezTo>
                  <a:pt x="0" y="21"/>
                  <a:pt x="6" y="27"/>
                  <a:pt x="13" y="27"/>
                </a:cubicBezTo>
                <a:cubicBezTo>
                  <a:pt x="20" y="27"/>
                  <a:pt x="27" y="21"/>
                  <a:pt x="27" y="14"/>
                </a:cubicBezTo>
                <a:cubicBezTo>
                  <a:pt x="27" y="6"/>
                  <a:pt x="20" y="0"/>
                  <a:pt x="13" y="0"/>
                </a:cubicBezTo>
                <a:close/>
                <a:moveTo>
                  <a:pt x="13" y="23"/>
                </a:moveTo>
                <a:cubicBezTo>
                  <a:pt x="8" y="23"/>
                  <a:pt x="4" y="19"/>
                  <a:pt x="4" y="14"/>
                </a:cubicBezTo>
                <a:cubicBezTo>
                  <a:pt x="4" y="8"/>
                  <a:pt x="8" y="4"/>
                  <a:pt x="13" y="4"/>
                </a:cubicBezTo>
                <a:cubicBezTo>
                  <a:pt x="18" y="4"/>
                  <a:pt x="23" y="8"/>
                  <a:pt x="23" y="14"/>
                </a:cubicBezTo>
                <a:cubicBezTo>
                  <a:pt x="23" y="19"/>
                  <a:pt x="18" y="23"/>
                  <a:pt x="13" y="23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97" name="Freeform 198"/>
          <p:cNvSpPr>
            <a:spLocks noEditPoints="1"/>
          </p:cNvSpPr>
          <p:nvPr/>
        </p:nvSpPr>
        <p:spPr bwMode="auto">
          <a:xfrm>
            <a:off x="8320088" y="4613276"/>
            <a:ext cx="82550" cy="80963"/>
          </a:xfrm>
          <a:custGeom>
            <a:avLst/>
            <a:gdLst>
              <a:gd name="T0" fmla="*/ 13 w 27"/>
              <a:gd name="T1" fmla="*/ 0 h 27"/>
              <a:gd name="T2" fmla="*/ 0 w 27"/>
              <a:gd name="T3" fmla="*/ 14 h 27"/>
              <a:gd name="T4" fmla="*/ 13 w 27"/>
              <a:gd name="T5" fmla="*/ 27 h 27"/>
              <a:gd name="T6" fmla="*/ 27 w 27"/>
              <a:gd name="T7" fmla="*/ 14 h 27"/>
              <a:gd name="T8" fmla="*/ 13 w 27"/>
              <a:gd name="T9" fmla="*/ 0 h 27"/>
              <a:gd name="T10" fmla="*/ 13 w 27"/>
              <a:gd name="T11" fmla="*/ 23 h 27"/>
              <a:gd name="T12" fmla="*/ 4 w 27"/>
              <a:gd name="T13" fmla="*/ 14 h 27"/>
              <a:gd name="T14" fmla="*/ 13 w 27"/>
              <a:gd name="T15" fmla="*/ 4 h 27"/>
              <a:gd name="T16" fmla="*/ 23 w 27"/>
              <a:gd name="T17" fmla="*/ 14 h 27"/>
              <a:gd name="T18" fmla="*/ 13 w 27"/>
              <a:gd name="T19" fmla="*/ 23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7" h="27">
                <a:moveTo>
                  <a:pt x="13" y="0"/>
                </a:moveTo>
                <a:cubicBezTo>
                  <a:pt x="6" y="0"/>
                  <a:pt x="0" y="6"/>
                  <a:pt x="0" y="14"/>
                </a:cubicBezTo>
                <a:cubicBezTo>
                  <a:pt x="0" y="21"/>
                  <a:pt x="6" y="27"/>
                  <a:pt x="13" y="27"/>
                </a:cubicBezTo>
                <a:cubicBezTo>
                  <a:pt x="20" y="27"/>
                  <a:pt x="27" y="21"/>
                  <a:pt x="27" y="14"/>
                </a:cubicBezTo>
                <a:cubicBezTo>
                  <a:pt x="27" y="6"/>
                  <a:pt x="20" y="0"/>
                  <a:pt x="13" y="0"/>
                </a:cubicBezTo>
                <a:close/>
                <a:moveTo>
                  <a:pt x="13" y="23"/>
                </a:moveTo>
                <a:cubicBezTo>
                  <a:pt x="8" y="23"/>
                  <a:pt x="4" y="19"/>
                  <a:pt x="4" y="14"/>
                </a:cubicBezTo>
                <a:cubicBezTo>
                  <a:pt x="4" y="8"/>
                  <a:pt x="8" y="4"/>
                  <a:pt x="13" y="4"/>
                </a:cubicBezTo>
                <a:cubicBezTo>
                  <a:pt x="18" y="4"/>
                  <a:pt x="23" y="8"/>
                  <a:pt x="23" y="14"/>
                </a:cubicBezTo>
                <a:cubicBezTo>
                  <a:pt x="23" y="19"/>
                  <a:pt x="18" y="23"/>
                  <a:pt x="13" y="23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98" name="Freeform 199"/>
          <p:cNvSpPr>
            <a:spLocks noEditPoints="1"/>
          </p:cNvSpPr>
          <p:nvPr/>
        </p:nvSpPr>
        <p:spPr bwMode="auto">
          <a:xfrm>
            <a:off x="8416926" y="4613276"/>
            <a:ext cx="82550" cy="80963"/>
          </a:xfrm>
          <a:custGeom>
            <a:avLst/>
            <a:gdLst>
              <a:gd name="T0" fmla="*/ 13 w 27"/>
              <a:gd name="T1" fmla="*/ 0 h 27"/>
              <a:gd name="T2" fmla="*/ 0 w 27"/>
              <a:gd name="T3" fmla="*/ 14 h 27"/>
              <a:gd name="T4" fmla="*/ 13 w 27"/>
              <a:gd name="T5" fmla="*/ 27 h 27"/>
              <a:gd name="T6" fmla="*/ 27 w 27"/>
              <a:gd name="T7" fmla="*/ 14 h 27"/>
              <a:gd name="T8" fmla="*/ 13 w 27"/>
              <a:gd name="T9" fmla="*/ 0 h 27"/>
              <a:gd name="T10" fmla="*/ 13 w 27"/>
              <a:gd name="T11" fmla="*/ 23 h 27"/>
              <a:gd name="T12" fmla="*/ 4 w 27"/>
              <a:gd name="T13" fmla="*/ 14 h 27"/>
              <a:gd name="T14" fmla="*/ 13 w 27"/>
              <a:gd name="T15" fmla="*/ 4 h 27"/>
              <a:gd name="T16" fmla="*/ 23 w 27"/>
              <a:gd name="T17" fmla="*/ 14 h 27"/>
              <a:gd name="T18" fmla="*/ 13 w 27"/>
              <a:gd name="T19" fmla="*/ 23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7" h="27">
                <a:moveTo>
                  <a:pt x="13" y="0"/>
                </a:moveTo>
                <a:cubicBezTo>
                  <a:pt x="6" y="0"/>
                  <a:pt x="0" y="6"/>
                  <a:pt x="0" y="14"/>
                </a:cubicBezTo>
                <a:cubicBezTo>
                  <a:pt x="0" y="21"/>
                  <a:pt x="6" y="27"/>
                  <a:pt x="13" y="27"/>
                </a:cubicBezTo>
                <a:cubicBezTo>
                  <a:pt x="20" y="27"/>
                  <a:pt x="27" y="21"/>
                  <a:pt x="27" y="14"/>
                </a:cubicBezTo>
                <a:cubicBezTo>
                  <a:pt x="27" y="6"/>
                  <a:pt x="20" y="0"/>
                  <a:pt x="13" y="0"/>
                </a:cubicBezTo>
                <a:close/>
                <a:moveTo>
                  <a:pt x="13" y="23"/>
                </a:moveTo>
                <a:cubicBezTo>
                  <a:pt x="8" y="23"/>
                  <a:pt x="4" y="19"/>
                  <a:pt x="4" y="14"/>
                </a:cubicBezTo>
                <a:cubicBezTo>
                  <a:pt x="4" y="8"/>
                  <a:pt x="8" y="4"/>
                  <a:pt x="13" y="4"/>
                </a:cubicBezTo>
                <a:cubicBezTo>
                  <a:pt x="18" y="4"/>
                  <a:pt x="23" y="8"/>
                  <a:pt x="23" y="14"/>
                </a:cubicBezTo>
                <a:cubicBezTo>
                  <a:pt x="23" y="19"/>
                  <a:pt x="18" y="23"/>
                  <a:pt x="13" y="23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99" name="Freeform 200"/>
          <p:cNvSpPr>
            <a:spLocks noEditPoints="1"/>
          </p:cNvSpPr>
          <p:nvPr/>
        </p:nvSpPr>
        <p:spPr bwMode="auto">
          <a:xfrm>
            <a:off x="8112126" y="5380038"/>
            <a:ext cx="531813" cy="363538"/>
          </a:xfrm>
          <a:custGeom>
            <a:avLst/>
            <a:gdLst>
              <a:gd name="T0" fmla="*/ 174 w 176"/>
              <a:gd name="T1" fmla="*/ 4 h 120"/>
              <a:gd name="T2" fmla="*/ 170 w 176"/>
              <a:gd name="T3" fmla="*/ 5 h 120"/>
              <a:gd name="T4" fmla="*/ 120 w 176"/>
              <a:gd name="T5" fmla="*/ 39 h 120"/>
              <a:gd name="T6" fmla="*/ 120 w 176"/>
              <a:gd name="T7" fmla="*/ 28 h 120"/>
              <a:gd name="T8" fmla="*/ 92 w 176"/>
              <a:gd name="T9" fmla="*/ 0 h 120"/>
              <a:gd name="T10" fmla="*/ 28 w 176"/>
              <a:gd name="T11" fmla="*/ 0 h 120"/>
              <a:gd name="T12" fmla="*/ 0 w 176"/>
              <a:gd name="T13" fmla="*/ 28 h 120"/>
              <a:gd name="T14" fmla="*/ 0 w 176"/>
              <a:gd name="T15" fmla="*/ 92 h 120"/>
              <a:gd name="T16" fmla="*/ 28 w 176"/>
              <a:gd name="T17" fmla="*/ 120 h 120"/>
              <a:gd name="T18" fmla="*/ 92 w 176"/>
              <a:gd name="T19" fmla="*/ 120 h 120"/>
              <a:gd name="T20" fmla="*/ 120 w 176"/>
              <a:gd name="T21" fmla="*/ 92 h 120"/>
              <a:gd name="T22" fmla="*/ 120 w 176"/>
              <a:gd name="T23" fmla="*/ 79 h 120"/>
              <a:gd name="T24" fmla="*/ 170 w 176"/>
              <a:gd name="T25" fmla="*/ 114 h 120"/>
              <a:gd name="T26" fmla="*/ 172 w 176"/>
              <a:gd name="T27" fmla="*/ 115 h 120"/>
              <a:gd name="T28" fmla="*/ 174 w 176"/>
              <a:gd name="T29" fmla="*/ 114 h 120"/>
              <a:gd name="T30" fmla="*/ 176 w 176"/>
              <a:gd name="T31" fmla="*/ 111 h 120"/>
              <a:gd name="T32" fmla="*/ 176 w 176"/>
              <a:gd name="T33" fmla="*/ 8 h 120"/>
              <a:gd name="T34" fmla="*/ 174 w 176"/>
              <a:gd name="T35" fmla="*/ 4 h 120"/>
              <a:gd name="T36" fmla="*/ 112 w 176"/>
              <a:gd name="T37" fmla="*/ 92 h 120"/>
              <a:gd name="T38" fmla="*/ 92 w 176"/>
              <a:gd name="T39" fmla="*/ 112 h 120"/>
              <a:gd name="T40" fmla="*/ 28 w 176"/>
              <a:gd name="T41" fmla="*/ 112 h 120"/>
              <a:gd name="T42" fmla="*/ 8 w 176"/>
              <a:gd name="T43" fmla="*/ 92 h 120"/>
              <a:gd name="T44" fmla="*/ 8 w 176"/>
              <a:gd name="T45" fmla="*/ 28 h 120"/>
              <a:gd name="T46" fmla="*/ 28 w 176"/>
              <a:gd name="T47" fmla="*/ 8 h 120"/>
              <a:gd name="T48" fmla="*/ 92 w 176"/>
              <a:gd name="T49" fmla="*/ 8 h 120"/>
              <a:gd name="T50" fmla="*/ 112 w 176"/>
              <a:gd name="T51" fmla="*/ 28 h 120"/>
              <a:gd name="T52" fmla="*/ 112 w 176"/>
              <a:gd name="T53" fmla="*/ 47 h 120"/>
              <a:gd name="T54" fmla="*/ 112 w 176"/>
              <a:gd name="T55" fmla="*/ 71 h 120"/>
              <a:gd name="T56" fmla="*/ 112 w 176"/>
              <a:gd name="T57" fmla="*/ 92 h 120"/>
              <a:gd name="T58" fmla="*/ 168 w 176"/>
              <a:gd name="T59" fmla="*/ 103 h 120"/>
              <a:gd name="T60" fmla="*/ 120 w 176"/>
              <a:gd name="T61" fmla="*/ 69 h 120"/>
              <a:gd name="T62" fmla="*/ 120 w 176"/>
              <a:gd name="T63" fmla="*/ 49 h 120"/>
              <a:gd name="T64" fmla="*/ 168 w 176"/>
              <a:gd name="T65" fmla="*/ 16 h 120"/>
              <a:gd name="T66" fmla="*/ 168 w 176"/>
              <a:gd name="T67" fmla="*/ 103 h 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76" h="120">
                <a:moveTo>
                  <a:pt x="174" y="4"/>
                </a:moveTo>
                <a:cubicBezTo>
                  <a:pt x="173" y="4"/>
                  <a:pt x="171" y="4"/>
                  <a:pt x="170" y="5"/>
                </a:cubicBezTo>
                <a:cubicBezTo>
                  <a:pt x="120" y="39"/>
                  <a:pt x="120" y="39"/>
                  <a:pt x="120" y="39"/>
                </a:cubicBezTo>
                <a:cubicBezTo>
                  <a:pt x="120" y="28"/>
                  <a:pt x="120" y="28"/>
                  <a:pt x="120" y="28"/>
                </a:cubicBezTo>
                <a:cubicBezTo>
                  <a:pt x="120" y="13"/>
                  <a:pt x="107" y="0"/>
                  <a:pt x="92" y="0"/>
                </a:cubicBezTo>
                <a:cubicBezTo>
                  <a:pt x="28" y="0"/>
                  <a:pt x="28" y="0"/>
                  <a:pt x="28" y="0"/>
                </a:cubicBezTo>
                <a:cubicBezTo>
                  <a:pt x="13" y="0"/>
                  <a:pt x="0" y="13"/>
                  <a:pt x="0" y="28"/>
                </a:cubicBezTo>
                <a:cubicBezTo>
                  <a:pt x="0" y="92"/>
                  <a:pt x="0" y="92"/>
                  <a:pt x="0" y="92"/>
                </a:cubicBezTo>
                <a:cubicBezTo>
                  <a:pt x="0" y="107"/>
                  <a:pt x="13" y="120"/>
                  <a:pt x="28" y="120"/>
                </a:cubicBezTo>
                <a:cubicBezTo>
                  <a:pt x="92" y="120"/>
                  <a:pt x="92" y="120"/>
                  <a:pt x="92" y="120"/>
                </a:cubicBezTo>
                <a:cubicBezTo>
                  <a:pt x="107" y="120"/>
                  <a:pt x="120" y="107"/>
                  <a:pt x="120" y="92"/>
                </a:cubicBezTo>
                <a:cubicBezTo>
                  <a:pt x="120" y="79"/>
                  <a:pt x="120" y="79"/>
                  <a:pt x="120" y="79"/>
                </a:cubicBezTo>
                <a:cubicBezTo>
                  <a:pt x="170" y="114"/>
                  <a:pt x="170" y="114"/>
                  <a:pt x="170" y="114"/>
                </a:cubicBezTo>
                <a:cubicBezTo>
                  <a:pt x="170" y="115"/>
                  <a:pt x="171" y="115"/>
                  <a:pt x="172" y="115"/>
                </a:cubicBezTo>
                <a:cubicBezTo>
                  <a:pt x="173" y="115"/>
                  <a:pt x="173" y="115"/>
                  <a:pt x="174" y="114"/>
                </a:cubicBezTo>
                <a:cubicBezTo>
                  <a:pt x="175" y="114"/>
                  <a:pt x="176" y="112"/>
                  <a:pt x="176" y="111"/>
                </a:cubicBezTo>
                <a:cubicBezTo>
                  <a:pt x="176" y="8"/>
                  <a:pt x="176" y="8"/>
                  <a:pt x="176" y="8"/>
                </a:cubicBezTo>
                <a:cubicBezTo>
                  <a:pt x="176" y="7"/>
                  <a:pt x="175" y="5"/>
                  <a:pt x="174" y="4"/>
                </a:cubicBezTo>
                <a:close/>
                <a:moveTo>
                  <a:pt x="112" y="92"/>
                </a:moveTo>
                <a:cubicBezTo>
                  <a:pt x="112" y="103"/>
                  <a:pt x="103" y="112"/>
                  <a:pt x="92" y="112"/>
                </a:cubicBezTo>
                <a:cubicBezTo>
                  <a:pt x="28" y="112"/>
                  <a:pt x="28" y="112"/>
                  <a:pt x="28" y="112"/>
                </a:cubicBezTo>
                <a:cubicBezTo>
                  <a:pt x="17" y="112"/>
                  <a:pt x="8" y="103"/>
                  <a:pt x="8" y="92"/>
                </a:cubicBezTo>
                <a:cubicBezTo>
                  <a:pt x="8" y="28"/>
                  <a:pt x="8" y="28"/>
                  <a:pt x="8" y="28"/>
                </a:cubicBezTo>
                <a:cubicBezTo>
                  <a:pt x="8" y="17"/>
                  <a:pt x="17" y="8"/>
                  <a:pt x="28" y="8"/>
                </a:cubicBezTo>
                <a:cubicBezTo>
                  <a:pt x="92" y="8"/>
                  <a:pt x="92" y="8"/>
                  <a:pt x="92" y="8"/>
                </a:cubicBezTo>
                <a:cubicBezTo>
                  <a:pt x="103" y="8"/>
                  <a:pt x="112" y="17"/>
                  <a:pt x="112" y="28"/>
                </a:cubicBezTo>
                <a:cubicBezTo>
                  <a:pt x="112" y="47"/>
                  <a:pt x="112" y="47"/>
                  <a:pt x="112" y="47"/>
                </a:cubicBezTo>
                <a:cubicBezTo>
                  <a:pt x="112" y="71"/>
                  <a:pt x="112" y="71"/>
                  <a:pt x="112" y="71"/>
                </a:cubicBezTo>
                <a:lnTo>
                  <a:pt x="112" y="92"/>
                </a:lnTo>
                <a:close/>
                <a:moveTo>
                  <a:pt x="168" y="103"/>
                </a:moveTo>
                <a:cubicBezTo>
                  <a:pt x="120" y="69"/>
                  <a:pt x="120" y="69"/>
                  <a:pt x="120" y="69"/>
                </a:cubicBezTo>
                <a:cubicBezTo>
                  <a:pt x="120" y="49"/>
                  <a:pt x="120" y="49"/>
                  <a:pt x="120" y="49"/>
                </a:cubicBezTo>
                <a:cubicBezTo>
                  <a:pt x="168" y="16"/>
                  <a:pt x="168" y="16"/>
                  <a:pt x="168" y="16"/>
                </a:cubicBezTo>
                <a:lnTo>
                  <a:pt x="168" y="103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00" name="Freeform 201"/>
          <p:cNvSpPr>
            <a:spLocks noEditPoints="1"/>
          </p:cNvSpPr>
          <p:nvPr/>
        </p:nvSpPr>
        <p:spPr bwMode="auto">
          <a:xfrm>
            <a:off x="8159751" y="5429251"/>
            <a:ext cx="266700" cy="265113"/>
          </a:xfrm>
          <a:custGeom>
            <a:avLst/>
            <a:gdLst>
              <a:gd name="T0" fmla="*/ 62 w 88"/>
              <a:gd name="T1" fmla="*/ 0 h 88"/>
              <a:gd name="T2" fmla="*/ 26 w 88"/>
              <a:gd name="T3" fmla="*/ 0 h 88"/>
              <a:gd name="T4" fmla="*/ 0 w 88"/>
              <a:gd name="T5" fmla="*/ 26 h 88"/>
              <a:gd name="T6" fmla="*/ 0 w 88"/>
              <a:gd name="T7" fmla="*/ 62 h 88"/>
              <a:gd name="T8" fmla="*/ 26 w 88"/>
              <a:gd name="T9" fmla="*/ 88 h 88"/>
              <a:gd name="T10" fmla="*/ 62 w 88"/>
              <a:gd name="T11" fmla="*/ 88 h 88"/>
              <a:gd name="T12" fmla="*/ 88 w 88"/>
              <a:gd name="T13" fmla="*/ 62 h 88"/>
              <a:gd name="T14" fmla="*/ 88 w 88"/>
              <a:gd name="T15" fmla="*/ 26 h 88"/>
              <a:gd name="T16" fmla="*/ 62 w 88"/>
              <a:gd name="T17" fmla="*/ 0 h 88"/>
              <a:gd name="T18" fmla="*/ 84 w 88"/>
              <a:gd name="T19" fmla="*/ 62 h 88"/>
              <a:gd name="T20" fmla="*/ 62 w 88"/>
              <a:gd name="T21" fmla="*/ 84 h 88"/>
              <a:gd name="T22" fmla="*/ 26 w 88"/>
              <a:gd name="T23" fmla="*/ 84 h 88"/>
              <a:gd name="T24" fmla="*/ 4 w 88"/>
              <a:gd name="T25" fmla="*/ 62 h 88"/>
              <a:gd name="T26" fmla="*/ 4 w 88"/>
              <a:gd name="T27" fmla="*/ 26 h 88"/>
              <a:gd name="T28" fmla="*/ 26 w 88"/>
              <a:gd name="T29" fmla="*/ 4 h 88"/>
              <a:gd name="T30" fmla="*/ 62 w 88"/>
              <a:gd name="T31" fmla="*/ 4 h 88"/>
              <a:gd name="T32" fmla="*/ 84 w 88"/>
              <a:gd name="T33" fmla="*/ 26 h 88"/>
              <a:gd name="T34" fmla="*/ 84 w 88"/>
              <a:gd name="T35" fmla="*/ 62 h 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88" h="88">
                <a:moveTo>
                  <a:pt x="62" y="0"/>
                </a:moveTo>
                <a:cubicBezTo>
                  <a:pt x="26" y="0"/>
                  <a:pt x="26" y="0"/>
                  <a:pt x="26" y="0"/>
                </a:cubicBezTo>
                <a:cubicBezTo>
                  <a:pt x="12" y="0"/>
                  <a:pt x="0" y="12"/>
                  <a:pt x="0" y="26"/>
                </a:cubicBezTo>
                <a:cubicBezTo>
                  <a:pt x="0" y="62"/>
                  <a:pt x="0" y="62"/>
                  <a:pt x="0" y="62"/>
                </a:cubicBezTo>
                <a:cubicBezTo>
                  <a:pt x="0" y="76"/>
                  <a:pt x="12" y="88"/>
                  <a:pt x="26" y="88"/>
                </a:cubicBezTo>
                <a:cubicBezTo>
                  <a:pt x="62" y="88"/>
                  <a:pt x="62" y="88"/>
                  <a:pt x="62" y="88"/>
                </a:cubicBezTo>
                <a:cubicBezTo>
                  <a:pt x="76" y="88"/>
                  <a:pt x="88" y="76"/>
                  <a:pt x="88" y="62"/>
                </a:cubicBezTo>
                <a:cubicBezTo>
                  <a:pt x="88" y="26"/>
                  <a:pt x="88" y="26"/>
                  <a:pt x="88" y="26"/>
                </a:cubicBezTo>
                <a:cubicBezTo>
                  <a:pt x="88" y="12"/>
                  <a:pt x="76" y="0"/>
                  <a:pt x="62" y="0"/>
                </a:cubicBezTo>
                <a:close/>
                <a:moveTo>
                  <a:pt x="84" y="62"/>
                </a:moveTo>
                <a:cubicBezTo>
                  <a:pt x="84" y="74"/>
                  <a:pt x="74" y="84"/>
                  <a:pt x="62" y="84"/>
                </a:cubicBezTo>
                <a:cubicBezTo>
                  <a:pt x="26" y="84"/>
                  <a:pt x="26" y="84"/>
                  <a:pt x="26" y="84"/>
                </a:cubicBezTo>
                <a:cubicBezTo>
                  <a:pt x="14" y="84"/>
                  <a:pt x="4" y="74"/>
                  <a:pt x="4" y="62"/>
                </a:cubicBezTo>
                <a:cubicBezTo>
                  <a:pt x="4" y="26"/>
                  <a:pt x="4" y="26"/>
                  <a:pt x="4" y="26"/>
                </a:cubicBezTo>
                <a:cubicBezTo>
                  <a:pt x="4" y="14"/>
                  <a:pt x="14" y="4"/>
                  <a:pt x="26" y="4"/>
                </a:cubicBezTo>
                <a:cubicBezTo>
                  <a:pt x="62" y="4"/>
                  <a:pt x="62" y="4"/>
                  <a:pt x="62" y="4"/>
                </a:cubicBezTo>
                <a:cubicBezTo>
                  <a:pt x="74" y="4"/>
                  <a:pt x="84" y="14"/>
                  <a:pt x="84" y="26"/>
                </a:cubicBezTo>
                <a:lnTo>
                  <a:pt x="84" y="62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01" name="Freeform 202"/>
          <p:cNvSpPr>
            <a:spLocks noEditPoints="1"/>
          </p:cNvSpPr>
          <p:nvPr/>
        </p:nvSpPr>
        <p:spPr bwMode="auto">
          <a:xfrm>
            <a:off x="9024938" y="1000126"/>
            <a:ext cx="490538" cy="525463"/>
          </a:xfrm>
          <a:custGeom>
            <a:avLst/>
            <a:gdLst>
              <a:gd name="T0" fmla="*/ 120 w 162"/>
              <a:gd name="T1" fmla="*/ 53 h 174"/>
              <a:gd name="T2" fmla="*/ 60 w 162"/>
              <a:gd name="T3" fmla="*/ 0 h 174"/>
              <a:gd name="T4" fmla="*/ 0 w 162"/>
              <a:gd name="T5" fmla="*/ 60 h 174"/>
              <a:gd name="T6" fmla="*/ 38 w 162"/>
              <a:gd name="T7" fmla="*/ 116 h 174"/>
              <a:gd name="T8" fmla="*/ 100 w 162"/>
              <a:gd name="T9" fmla="*/ 174 h 174"/>
              <a:gd name="T10" fmla="*/ 162 w 162"/>
              <a:gd name="T11" fmla="*/ 112 h 174"/>
              <a:gd name="T12" fmla="*/ 120 w 162"/>
              <a:gd name="T13" fmla="*/ 53 h 174"/>
              <a:gd name="T14" fmla="*/ 46 w 162"/>
              <a:gd name="T15" fmla="*/ 112 h 174"/>
              <a:gd name="T16" fmla="*/ 100 w 162"/>
              <a:gd name="T17" fmla="*/ 58 h 174"/>
              <a:gd name="T18" fmla="*/ 116 w 162"/>
              <a:gd name="T19" fmla="*/ 60 h 174"/>
              <a:gd name="T20" fmla="*/ 60 w 162"/>
              <a:gd name="T21" fmla="*/ 116 h 174"/>
              <a:gd name="T22" fmla="*/ 46 w 162"/>
              <a:gd name="T23" fmla="*/ 114 h 174"/>
              <a:gd name="T24" fmla="*/ 46 w 162"/>
              <a:gd name="T25" fmla="*/ 112 h 174"/>
              <a:gd name="T26" fmla="*/ 4 w 162"/>
              <a:gd name="T27" fmla="*/ 60 h 174"/>
              <a:gd name="T28" fmla="*/ 60 w 162"/>
              <a:gd name="T29" fmla="*/ 4 h 174"/>
              <a:gd name="T30" fmla="*/ 115 w 162"/>
              <a:gd name="T31" fmla="*/ 52 h 174"/>
              <a:gd name="T32" fmla="*/ 100 w 162"/>
              <a:gd name="T33" fmla="*/ 50 h 174"/>
              <a:gd name="T34" fmla="*/ 38 w 162"/>
              <a:gd name="T35" fmla="*/ 111 h 174"/>
              <a:gd name="T36" fmla="*/ 4 w 162"/>
              <a:gd name="T37" fmla="*/ 60 h 174"/>
              <a:gd name="T38" fmla="*/ 100 w 162"/>
              <a:gd name="T39" fmla="*/ 166 h 174"/>
              <a:gd name="T40" fmla="*/ 46 w 162"/>
              <a:gd name="T41" fmla="*/ 118 h 174"/>
              <a:gd name="T42" fmla="*/ 60 w 162"/>
              <a:gd name="T43" fmla="*/ 120 h 174"/>
              <a:gd name="T44" fmla="*/ 120 w 162"/>
              <a:gd name="T45" fmla="*/ 62 h 174"/>
              <a:gd name="T46" fmla="*/ 154 w 162"/>
              <a:gd name="T47" fmla="*/ 112 h 174"/>
              <a:gd name="T48" fmla="*/ 100 w 162"/>
              <a:gd name="T49" fmla="*/ 166 h 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162" h="174">
                <a:moveTo>
                  <a:pt x="120" y="53"/>
                </a:moveTo>
                <a:cubicBezTo>
                  <a:pt x="116" y="23"/>
                  <a:pt x="91" y="0"/>
                  <a:pt x="60" y="0"/>
                </a:cubicBezTo>
                <a:cubicBezTo>
                  <a:pt x="27" y="0"/>
                  <a:pt x="0" y="27"/>
                  <a:pt x="0" y="60"/>
                </a:cubicBezTo>
                <a:cubicBezTo>
                  <a:pt x="0" y="85"/>
                  <a:pt x="16" y="107"/>
                  <a:pt x="38" y="116"/>
                </a:cubicBezTo>
                <a:cubicBezTo>
                  <a:pt x="40" y="148"/>
                  <a:pt x="67" y="174"/>
                  <a:pt x="100" y="174"/>
                </a:cubicBezTo>
                <a:cubicBezTo>
                  <a:pt x="134" y="174"/>
                  <a:pt x="162" y="146"/>
                  <a:pt x="162" y="112"/>
                </a:cubicBezTo>
                <a:cubicBezTo>
                  <a:pt x="162" y="85"/>
                  <a:pt x="144" y="61"/>
                  <a:pt x="120" y="53"/>
                </a:cubicBezTo>
                <a:close/>
                <a:moveTo>
                  <a:pt x="46" y="112"/>
                </a:moveTo>
                <a:cubicBezTo>
                  <a:pt x="46" y="82"/>
                  <a:pt x="70" y="58"/>
                  <a:pt x="100" y="58"/>
                </a:cubicBezTo>
                <a:cubicBezTo>
                  <a:pt x="106" y="58"/>
                  <a:pt x="111" y="59"/>
                  <a:pt x="116" y="60"/>
                </a:cubicBezTo>
                <a:cubicBezTo>
                  <a:pt x="116" y="91"/>
                  <a:pt x="91" y="116"/>
                  <a:pt x="60" y="116"/>
                </a:cubicBezTo>
                <a:cubicBezTo>
                  <a:pt x="55" y="116"/>
                  <a:pt x="51" y="115"/>
                  <a:pt x="46" y="114"/>
                </a:cubicBezTo>
                <a:cubicBezTo>
                  <a:pt x="46" y="113"/>
                  <a:pt x="46" y="113"/>
                  <a:pt x="46" y="112"/>
                </a:cubicBezTo>
                <a:close/>
                <a:moveTo>
                  <a:pt x="4" y="60"/>
                </a:moveTo>
                <a:cubicBezTo>
                  <a:pt x="4" y="29"/>
                  <a:pt x="29" y="4"/>
                  <a:pt x="60" y="4"/>
                </a:cubicBezTo>
                <a:cubicBezTo>
                  <a:pt x="88" y="4"/>
                  <a:pt x="111" y="25"/>
                  <a:pt x="115" y="52"/>
                </a:cubicBezTo>
                <a:cubicBezTo>
                  <a:pt x="110" y="51"/>
                  <a:pt x="105" y="50"/>
                  <a:pt x="100" y="50"/>
                </a:cubicBezTo>
                <a:cubicBezTo>
                  <a:pt x="66" y="50"/>
                  <a:pt x="38" y="78"/>
                  <a:pt x="38" y="111"/>
                </a:cubicBezTo>
                <a:cubicBezTo>
                  <a:pt x="18" y="103"/>
                  <a:pt x="4" y="83"/>
                  <a:pt x="4" y="60"/>
                </a:cubicBezTo>
                <a:close/>
                <a:moveTo>
                  <a:pt x="100" y="166"/>
                </a:moveTo>
                <a:cubicBezTo>
                  <a:pt x="72" y="166"/>
                  <a:pt x="50" y="145"/>
                  <a:pt x="46" y="118"/>
                </a:cubicBezTo>
                <a:cubicBezTo>
                  <a:pt x="51" y="119"/>
                  <a:pt x="55" y="120"/>
                  <a:pt x="60" y="120"/>
                </a:cubicBezTo>
                <a:cubicBezTo>
                  <a:pt x="92" y="120"/>
                  <a:pt x="119" y="94"/>
                  <a:pt x="120" y="62"/>
                </a:cubicBezTo>
                <a:cubicBezTo>
                  <a:pt x="140" y="70"/>
                  <a:pt x="154" y="89"/>
                  <a:pt x="154" y="112"/>
                </a:cubicBezTo>
                <a:cubicBezTo>
                  <a:pt x="154" y="142"/>
                  <a:pt x="130" y="166"/>
                  <a:pt x="100" y="166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02" name="Freeform 203"/>
          <p:cNvSpPr>
            <a:spLocks noEditPoints="1"/>
          </p:cNvSpPr>
          <p:nvPr/>
        </p:nvSpPr>
        <p:spPr bwMode="auto">
          <a:xfrm>
            <a:off x="8948738" y="1839913"/>
            <a:ext cx="127000" cy="577850"/>
          </a:xfrm>
          <a:custGeom>
            <a:avLst/>
            <a:gdLst>
              <a:gd name="T0" fmla="*/ 31 w 42"/>
              <a:gd name="T1" fmla="*/ 152 h 191"/>
              <a:gd name="T2" fmla="*/ 31 w 42"/>
              <a:gd name="T3" fmla="*/ 10 h 191"/>
              <a:gd name="T4" fmla="*/ 28 w 42"/>
              <a:gd name="T5" fmla="*/ 3 h 191"/>
              <a:gd name="T6" fmla="*/ 21 w 42"/>
              <a:gd name="T7" fmla="*/ 0 h 191"/>
              <a:gd name="T8" fmla="*/ 11 w 42"/>
              <a:gd name="T9" fmla="*/ 10 h 191"/>
              <a:gd name="T10" fmla="*/ 11 w 42"/>
              <a:gd name="T11" fmla="*/ 152 h 191"/>
              <a:gd name="T12" fmla="*/ 0 w 42"/>
              <a:gd name="T13" fmla="*/ 170 h 191"/>
              <a:gd name="T14" fmla="*/ 21 w 42"/>
              <a:gd name="T15" fmla="*/ 191 h 191"/>
              <a:gd name="T16" fmla="*/ 42 w 42"/>
              <a:gd name="T17" fmla="*/ 170 h 191"/>
              <a:gd name="T18" fmla="*/ 31 w 42"/>
              <a:gd name="T19" fmla="*/ 152 h 191"/>
              <a:gd name="T20" fmla="*/ 15 w 42"/>
              <a:gd name="T21" fmla="*/ 10 h 191"/>
              <a:gd name="T22" fmla="*/ 21 w 42"/>
              <a:gd name="T23" fmla="*/ 4 h 191"/>
              <a:gd name="T24" fmla="*/ 25 w 42"/>
              <a:gd name="T25" fmla="*/ 6 h 191"/>
              <a:gd name="T26" fmla="*/ 27 w 42"/>
              <a:gd name="T27" fmla="*/ 10 h 191"/>
              <a:gd name="T28" fmla="*/ 27 w 42"/>
              <a:gd name="T29" fmla="*/ 150 h 191"/>
              <a:gd name="T30" fmla="*/ 21 w 42"/>
              <a:gd name="T31" fmla="*/ 149 h 191"/>
              <a:gd name="T32" fmla="*/ 15 w 42"/>
              <a:gd name="T33" fmla="*/ 150 h 191"/>
              <a:gd name="T34" fmla="*/ 15 w 42"/>
              <a:gd name="T35" fmla="*/ 10 h 191"/>
              <a:gd name="T36" fmla="*/ 21 w 42"/>
              <a:gd name="T37" fmla="*/ 183 h 191"/>
              <a:gd name="T38" fmla="*/ 8 w 42"/>
              <a:gd name="T39" fmla="*/ 170 h 191"/>
              <a:gd name="T40" fmla="*/ 21 w 42"/>
              <a:gd name="T41" fmla="*/ 157 h 191"/>
              <a:gd name="T42" fmla="*/ 34 w 42"/>
              <a:gd name="T43" fmla="*/ 170 h 191"/>
              <a:gd name="T44" fmla="*/ 21 w 42"/>
              <a:gd name="T45" fmla="*/ 183 h 1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42" h="191">
                <a:moveTo>
                  <a:pt x="31" y="152"/>
                </a:moveTo>
                <a:cubicBezTo>
                  <a:pt x="31" y="10"/>
                  <a:pt x="31" y="10"/>
                  <a:pt x="31" y="10"/>
                </a:cubicBezTo>
                <a:cubicBezTo>
                  <a:pt x="31" y="7"/>
                  <a:pt x="30" y="5"/>
                  <a:pt x="28" y="3"/>
                </a:cubicBezTo>
                <a:cubicBezTo>
                  <a:pt x="26" y="1"/>
                  <a:pt x="24" y="0"/>
                  <a:pt x="21" y="0"/>
                </a:cubicBezTo>
                <a:cubicBezTo>
                  <a:pt x="15" y="0"/>
                  <a:pt x="11" y="4"/>
                  <a:pt x="11" y="10"/>
                </a:cubicBezTo>
                <a:cubicBezTo>
                  <a:pt x="11" y="152"/>
                  <a:pt x="11" y="152"/>
                  <a:pt x="11" y="152"/>
                </a:cubicBezTo>
                <a:cubicBezTo>
                  <a:pt x="4" y="155"/>
                  <a:pt x="0" y="162"/>
                  <a:pt x="0" y="170"/>
                </a:cubicBezTo>
                <a:cubicBezTo>
                  <a:pt x="0" y="182"/>
                  <a:pt x="9" y="191"/>
                  <a:pt x="21" y="191"/>
                </a:cubicBezTo>
                <a:cubicBezTo>
                  <a:pt x="32" y="191"/>
                  <a:pt x="42" y="182"/>
                  <a:pt x="42" y="170"/>
                </a:cubicBezTo>
                <a:cubicBezTo>
                  <a:pt x="42" y="162"/>
                  <a:pt x="37" y="156"/>
                  <a:pt x="31" y="152"/>
                </a:cubicBezTo>
                <a:close/>
                <a:moveTo>
                  <a:pt x="15" y="10"/>
                </a:moveTo>
                <a:cubicBezTo>
                  <a:pt x="15" y="7"/>
                  <a:pt x="18" y="4"/>
                  <a:pt x="21" y="4"/>
                </a:cubicBezTo>
                <a:cubicBezTo>
                  <a:pt x="23" y="4"/>
                  <a:pt x="24" y="5"/>
                  <a:pt x="25" y="6"/>
                </a:cubicBezTo>
                <a:cubicBezTo>
                  <a:pt x="26" y="7"/>
                  <a:pt x="27" y="8"/>
                  <a:pt x="27" y="10"/>
                </a:cubicBezTo>
                <a:cubicBezTo>
                  <a:pt x="27" y="150"/>
                  <a:pt x="27" y="150"/>
                  <a:pt x="27" y="150"/>
                </a:cubicBezTo>
                <a:cubicBezTo>
                  <a:pt x="25" y="150"/>
                  <a:pt x="23" y="149"/>
                  <a:pt x="21" y="149"/>
                </a:cubicBezTo>
                <a:cubicBezTo>
                  <a:pt x="19" y="149"/>
                  <a:pt x="17" y="150"/>
                  <a:pt x="15" y="150"/>
                </a:cubicBezTo>
                <a:lnTo>
                  <a:pt x="15" y="10"/>
                </a:lnTo>
                <a:close/>
                <a:moveTo>
                  <a:pt x="21" y="183"/>
                </a:moveTo>
                <a:cubicBezTo>
                  <a:pt x="13" y="183"/>
                  <a:pt x="8" y="177"/>
                  <a:pt x="8" y="170"/>
                </a:cubicBezTo>
                <a:cubicBezTo>
                  <a:pt x="8" y="163"/>
                  <a:pt x="13" y="157"/>
                  <a:pt x="21" y="157"/>
                </a:cubicBezTo>
                <a:cubicBezTo>
                  <a:pt x="28" y="157"/>
                  <a:pt x="34" y="163"/>
                  <a:pt x="34" y="170"/>
                </a:cubicBezTo>
                <a:cubicBezTo>
                  <a:pt x="34" y="177"/>
                  <a:pt x="28" y="183"/>
                  <a:pt x="21" y="183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03" name="Freeform 204"/>
          <p:cNvSpPr>
            <a:spLocks noEditPoints="1"/>
          </p:cNvSpPr>
          <p:nvPr/>
        </p:nvSpPr>
        <p:spPr bwMode="auto">
          <a:xfrm>
            <a:off x="9167813" y="1839913"/>
            <a:ext cx="127000" cy="568325"/>
          </a:xfrm>
          <a:custGeom>
            <a:avLst/>
            <a:gdLst>
              <a:gd name="T0" fmla="*/ 31 w 42"/>
              <a:gd name="T1" fmla="*/ 76 h 188"/>
              <a:gd name="T2" fmla="*/ 31 w 42"/>
              <a:gd name="T3" fmla="*/ 10 h 188"/>
              <a:gd name="T4" fmla="*/ 28 w 42"/>
              <a:gd name="T5" fmla="*/ 3 h 188"/>
              <a:gd name="T6" fmla="*/ 21 w 42"/>
              <a:gd name="T7" fmla="*/ 0 h 188"/>
              <a:gd name="T8" fmla="*/ 11 w 42"/>
              <a:gd name="T9" fmla="*/ 10 h 188"/>
              <a:gd name="T10" fmla="*/ 11 w 42"/>
              <a:gd name="T11" fmla="*/ 76 h 188"/>
              <a:gd name="T12" fmla="*/ 0 w 42"/>
              <a:gd name="T13" fmla="*/ 94 h 188"/>
              <a:gd name="T14" fmla="*/ 11 w 42"/>
              <a:gd name="T15" fmla="*/ 113 h 188"/>
              <a:gd name="T16" fmla="*/ 11 w 42"/>
              <a:gd name="T17" fmla="*/ 178 h 188"/>
              <a:gd name="T18" fmla="*/ 14 w 42"/>
              <a:gd name="T19" fmla="*/ 185 h 188"/>
              <a:gd name="T20" fmla="*/ 21 w 42"/>
              <a:gd name="T21" fmla="*/ 188 h 188"/>
              <a:gd name="T22" fmla="*/ 31 w 42"/>
              <a:gd name="T23" fmla="*/ 178 h 188"/>
              <a:gd name="T24" fmla="*/ 31 w 42"/>
              <a:gd name="T25" fmla="*/ 112 h 188"/>
              <a:gd name="T26" fmla="*/ 42 w 42"/>
              <a:gd name="T27" fmla="*/ 94 h 188"/>
              <a:gd name="T28" fmla="*/ 31 w 42"/>
              <a:gd name="T29" fmla="*/ 76 h 188"/>
              <a:gd name="T30" fmla="*/ 15 w 42"/>
              <a:gd name="T31" fmla="*/ 10 h 188"/>
              <a:gd name="T32" fmla="*/ 21 w 42"/>
              <a:gd name="T33" fmla="*/ 4 h 188"/>
              <a:gd name="T34" fmla="*/ 25 w 42"/>
              <a:gd name="T35" fmla="*/ 6 h 188"/>
              <a:gd name="T36" fmla="*/ 27 w 42"/>
              <a:gd name="T37" fmla="*/ 10 h 188"/>
              <a:gd name="T38" fmla="*/ 27 w 42"/>
              <a:gd name="T39" fmla="*/ 74 h 188"/>
              <a:gd name="T40" fmla="*/ 21 w 42"/>
              <a:gd name="T41" fmla="*/ 73 h 188"/>
              <a:gd name="T42" fmla="*/ 15 w 42"/>
              <a:gd name="T43" fmla="*/ 74 h 188"/>
              <a:gd name="T44" fmla="*/ 15 w 42"/>
              <a:gd name="T45" fmla="*/ 10 h 188"/>
              <a:gd name="T46" fmla="*/ 27 w 42"/>
              <a:gd name="T47" fmla="*/ 178 h 188"/>
              <a:gd name="T48" fmla="*/ 21 w 42"/>
              <a:gd name="T49" fmla="*/ 184 h 188"/>
              <a:gd name="T50" fmla="*/ 17 w 42"/>
              <a:gd name="T51" fmla="*/ 182 h 188"/>
              <a:gd name="T52" fmla="*/ 15 w 42"/>
              <a:gd name="T53" fmla="*/ 178 h 188"/>
              <a:gd name="T54" fmla="*/ 15 w 42"/>
              <a:gd name="T55" fmla="*/ 114 h 188"/>
              <a:gd name="T56" fmla="*/ 21 w 42"/>
              <a:gd name="T57" fmla="*/ 115 h 188"/>
              <a:gd name="T58" fmla="*/ 27 w 42"/>
              <a:gd name="T59" fmla="*/ 114 h 188"/>
              <a:gd name="T60" fmla="*/ 27 w 42"/>
              <a:gd name="T61" fmla="*/ 178 h 188"/>
              <a:gd name="T62" fmla="*/ 21 w 42"/>
              <a:gd name="T63" fmla="*/ 107 h 188"/>
              <a:gd name="T64" fmla="*/ 8 w 42"/>
              <a:gd name="T65" fmla="*/ 94 h 188"/>
              <a:gd name="T66" fmla="*/ 21 w 42"/>
              <a:gd name="T67" fmla="*/ 81 h 188"/>
              <a:gd name="T68" fmla="*/ 34 w 42"/>
              <a:gd name="T69" fmla="*/ 94 h 188"/>
              <a:gd name="T70" fmla="*/ 21 w 42"/>
              <a:gd name="T71" fmla="*/ 107 h 1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42" h="188">
                <a:moveTo>
                  <a:pt x="31" y="76"/>
                </a:moveTo>
                <a:cubicBezTo>
                  <a:pt x="31" y="10"/>
                  <a:pt x="31" y="10"/>
                  <a:pt x="31" y="10"/>
                </a:cubicBezTo>
                <a:cubicBezTo>
                  <a:pt x="31" y="7"/>
                  <a:pt x="30" y="5"/>
                  <a:pt x="28" y="3"/>
                </a:cubicBezTo>
                <a:cubicBezTo>
                  <a:pt x="26" y="1"/>
                  <a:pt x="24" y="0"/>
                  <a:pt x="21" y="0"/>
                </a:cubicBezTo>
                <a:cubicBezTo>
                  <a:pt x="15" y="0"/>
                  <a:pt x="11" y="4"/>
                  <a:pt x="11" y="10"/>
                </a:cubicBezTo>
                <a:cubicBezTo>
                  <a:pt x="11" y="76"/>
                  <a:pt x="11" y="76"/>
                  <a:pt x="11" y="76"/>
                </a:cubicBezTo>
                <a:cubicBezTo>
                  <a:pt x="4" y="79"/>
                  <a:pt x="0" y="86"/>
                  <a:pt x="0" y="94"/>
                </a:cubicBezTo>
                <a:cubicBezTo>
                  <a:pt x="0" y="102"/>
                  <a:pt x="4" y="109"/>
                  <a:pt x="11" y="113"/>
                </a:cubicBezTo>
                <a:cubicBezTo>
                  <a:pt x="11" y="178"/>
                  <a:pt x="11" y="178"/>
                  <a:pt x="11" y="178"/>
                </a:cubicBezTo>
                <a:cubicBezTo>
                  <a:pt x="11" y="181"/>
                  <a:pt x="12" y="183"/>
                  <a:pt x="14" y="185"/>
                </a:cubicBezTo>
                <a:cubicBezTo>
                  <a:pt x="16" y="187"/>
                  <a:pt x="18" y="188"/>
                  <a:pt x="21" y="188"/>
                </a:cubicBezTo>
                <a:cubicBezTo>
                  <a:pt x="27" y="188"/>
                  <a:pt x="31" y="184"/>
                  <a:pt x="31" y="178"/>
                </a:cubicBezTo>
                <a:cubicBezTo>
                  <a:pt x="31" y="112"/>
                  <a:pt x="31" y="112"/>
                  <a:pt x="31" y="112"/>
                </a:cubicBezTo>
                <a:cubicBezTo>
                  <a:pt x="37" y="109"/>
                  <a:pt x="42" y="102"/>
                  <a:pt x="42" y="94"/>
                </a:cubicBezTo>
                <a:cubicBezTo>
                  <a:pt x="42" y="86"/>
                  <a:pt x="37" y="80"/>
                  <a:pt x="31" y="76"/>
                </a:cubicBezTo>
                <a:close/>
                <a:moveTo>
                  <a:pt x="15" y="10"/>
                </a:moveTo>
                <a:cubicBezTo>
                  <a:pt x="15" y="7"/>
                  <a:pt x="18" y="4"/>
                  <a:pt x="21" y="4"/>
                </a:cubicBezTo>
                <a:cubicBezTo>
                  <a:pt x="23" y="4"/>
                  <a:pt x="24" y="5"/>
                  <a:pt x="25" y="6"/>
                </a:cubicBezTo>
                <a:cubicBezTo>
                  <a:pt x="26" y="7"/>
                  <a:pt x="27" y="8"/>
                  <a:pt x="27" y="10"/>
                </a:cubicBezTo>
                <a:cubicBezTo>
                  <a:pt x="27" y="74"/>
                  <a:pt x="27" y="74"/>
                  <a:pt x="27" y="74"/>
                </a:cubicBezTo>
                <a:cubicBezTo>
                  <a:pt x="25" y="74"/>
                  <a:pt x="23" y="73"/>
                  <a:pt x="21" y="73"/>
                </a:cubicBezTo>
                <a:cubicBezTo>
                  <a:pt x="19" y="73"/>
                  <a:pt x="17" y="74"/>
                  <a:pt x="15" y="74"/>
                </a:cubicBezTo>
                <a:lnTo>
                  <a:pt x="15" y="10"/>
                </a:lnTo>
                <a:close/>
                <a:moveTo>
                  <a:pt x="27" y="178"/>
                </a:moveTo>
                <a:cubicBezTo>
                  <a:pt x="27" y="181"/>
                  <a:pt x="24" y="184"/>
                  <a:pt x="21" y="184"/>
                </a:cubicBezTo>
                <a:cubicBezTo>
                  <a:pt x="19" y="184"/>
                  <a:pt x="18" y="183"/>
                  <a:pt x="17" y="182"/>
                </a:cubicBezTo>
                <a:cubicBezTo>
                  <a:pt x="16" y="181"/>
                  <a:pt x="15" y="180"/>
                  <a:pt x="15" y="178"/>
                </a:cubicBezTo>
                <a:cubicBezTo>
                  <a:pt x="15" y="114"/>
                  <a:pt x="15" y="114"/>
                  <a:pt x="15" y="114"/>
                </a:cubicBezTo>
                <a:cubicBezTo>
                  <a:pt x="17" y="115"/>
                  <a:pt x="19" y="115"/>
                  <a:pt x="21" y="115"/>
                </a:cubicBezTo>
                <a:cubicBezTo>
                  <a:pt x="23" y="115"/>
                  <a:pt x="25" y="115"/>
                  <a:pt x="27" y="114"/>
                </a:cubicBezTo>
                <a:lnTo>
                  <a:pt x="27" y="178"/>
                </a:lnTo>
                <a:close/>
                <a:moveTo>
                  <a:pt x="21" y="107"/>
                </a:moveTo>
                <a:cubicBezTo>
                  <a:pt x="13" y="107"/>
                  <a:pt x="8" y="101"/>
                  <a:pt x="8" y="94"/>
                </a:cubicBezTo>
                <a:cubicBezTo>
                  <a:pt x="8" y="87"/>
                  <a:pt x="13" y="81"/>
                  <a:pt x="21" y="81"/>
                </a:cubicBezTo>
                <a:cubicBezTo>
                  <a:pt x="28" y="81"/>
                  <a:pt x="34" y="87"/>
                  <a:pt x="34" y="94"/>
                </a:cubicBezTo>
                <a:cubicBezTo>
                  <a:pt x="34" y="101"/>
                  <a:pt x="28" y="107"/>
                  <a:pt x="21" y="107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04" name="Freeform 206"/>
          <p:cNvSpPr>
            <a:spLocks noEditPoints="1"/>
          </p:cNvSpPr>
          <p:nvPr/>
        </p:nvSpPr>
        <p:spPr bwMode="auto">
          <a:xfrm>
            <a:off x="9372601" y="1830388"/>
            <a:ext cx="127000" cy="577850"/>
          </a:xfrm>
          <a:custGeom>
            <a:avLst/>
            <a:gdLst>
              <a:gd name="T0" fmla="*/ 42 w 42"/>
              <a:gd name="T1" fmla="*/ 21 h 191"/>
              <a:gd name="T2" fmla="*/ 21 w 42"/>
              <a:gd name="T3" fmla="*/ 0 h 191"/>
              <a:gd name="T4" fmla="*/ 0 w 42"/>
              <a:gd name="T5" fmla="*/ 21 h 191"/>
              <a:gd name="T6" fmla="*/ 11 w 42"/>
              <a:gd name="T7" fmla="*/ 40 h 191"/>
              <a:gd name="T8" fmla="*/ 11 w 42"/>
              <a:gd name="T9" fmla="*/ 181 h 191"/>
              <a:gd name="T10" fmla="*/ 14 w 42"/>
              <a:gd name="T11" fmla="*/ 188 h 191"/>
              <a:gd name="T12" fmla="*/ 21 w 42"/>
              <a:gd name="T13" fmla="*/ 191 h 191"/>
              <a:gd name="T14" fmla="*/ 31 w 42"/>
              <a:gd name="T15" fmla="*/ 181 h 191"/>
              <a:gd name="T16" fmla="*/ 31 w 42"/>
              <a:gd name="T17" fmla="*/ 39 h 191"/>
              <a:gd name="T18" fmla="*/ 42 w 42"/>
              <a:gd name="T19" fmla="*/ 21 h 191"/>
              <a:gd name="T20" fmla="*/ 27 w 42"/>
              <a:gd name="T21" fmla="*/ 181 h 191"/>
              <a:gd name="T22" fmla="*/ 21 w 42"/>
              <a:gd name="T23" fmla="*/ 187 h 191"/>
              <a:gd name="T24" fmla="*/ 17 w 42"/>
              <a:gd name="T25" fmla="*/ 185 h 191"/>
              <a:gd name="T26" fmla="*/ 15 w 42"/>
              <a:gd name="T27" fmla="*/ 181 h 191"/>
              <a:gd name="T28" fmla="*/ 15 w 42"/>
              <a:gd name="T29" fmla="*/ 41 h 191"/>
              <a:gd name="T30" fmla="*/ 21 w 42"/>
              <a:gd name="T31" fmla="*/ 42 h 191"/>
              <a:gd name="T32" fmla="*/ 27 w 42"/>
              <a:gd name="T33" fmla="*/ 41 h 191"/>
              <a:gd name="T34" fmla="*/ 27 w 42"/>
              <a:gd name="T35" fmla="*/ 181 h 191"/>
              <a:gd name="T36" fmla="*/ 21 w 42"/>
              <a:gd name="T37" fmla="*/ 34 h 191"/>
              <a:gd name="T38" fmla="*/ 8 w 42"/>
              <a:gd name="T39" fmla="*/ 21 h 191"/>
              <a:gd name="T40" fmla="*/ 21 w 42"/>
              <a:gd name="T41" fmla="*/ 8 h 191"/>
              <a:gd name="T42" fmla="*/ 34 w 42"/>
              <a:gd name="T43" fmla="*/ 21 h 191"/>
              <a:gd name="T44" fmla="*/ 21 w 42"/>
              <a:gd name="T45" fmla="*/ 34 h 1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42" h="191">
                <a:moveTo>
                  <a:pt x="42" y="21"/>
                </a:moveTo>
                <a:cubicBezTo>
                  <a:pt x="42" y="10"/>
                  <a:pt x="32" y="0"/>
                  <a:pt x="21" y="0"/>
                </a:cubicBezTo>
                <a:cubicBezTo>
                  <a:pt x="9" y="0"/>
                  <a:pt x="0" y="10"/>
                  <a:pt x="0" y="21"/>
                </a:cubicBezTo>
                <a:cubicBezTo>
                  <a:pt x="0" y="29"/>
                  <a:pt x="4" y="36"/>
                  <a:pt x="11" y="40"/>
                </a:cubicBezTo>
                <a:cubicBezTo>
                  <a:pt x="11" y="181"/>
                  <a:pt x="11" y="181"/>
                  <a:pt x="11" y="181"/>
                </a:cubicBezTo>
                <a:cubicBezTo>
                  <a:pt x="11" y="184"/>
                  <a:pt x="12" y="186"/>
                  <a:pt x="14" y="188"/>
                </a:cubicBezTo>
                <a:cubicBezTo>
                  <a:pt x="16" y="190"/>
                  <a:pt x="18" y="191"/>
                  <a:pt x="21" y="191"/>
                </a:cubicBezTo>
                <a:cubicBezTo>
                  <a:pt x="27" y="191"/>
                  <a:pt x="31" y="187"/>
                  <a:pt x="31" y="181"/>
                </a:cubicBezTo>
                <a:cubicBezTo>
                  <a:pt x="31" y="39"/>
                  <a:pt x="31" y="39"/>
                  <a:pt x="31" y="39"/>
                </a:cubicBezTo>
                <a:cubicBezTo>
                  <a:pt x="37" y="36"/>
                  <a:pt x="42" y="29"/>
                  <a:pt x="42" y="21"/>
                </a:cubicBezTo>
                <a:close/>
                <a:moveTo>
                  <a:pt x="27" y="181"/>
                </a:moveTo>
                <a:cubicBezTo>
                  <a:pt x="27" y="184"/>
                  <a:pt x="24" y="187"/>
                  <a:pt x="21" y="187"/>
                </a:cubicBezTo>
                <a:cubicBezTo>
                  <a:pt x="19" y="187"/>
                  <a:pt x="18" y="186"/>
                  <a:pt x="17" y="185"/>
                </a:cubicBezTo>
                <a:cubicBezTo>
                  <a:pt x="16" y="184"/>
                  <a:pt x="15" y="183"/>
                  <a:pt x="15" y="181"/>
                </a:cubicBezTo>
                <a:cubicBezTo>
                  <a:pt x="15" y="41"/>
                  <a:pt x="15" y="41"/>
                  <a:pt x="15" y="41"/>
                </a:cubicBezTo>
                <a:cubicBezTo>
                  <a:pt x="17" y="42"/>
                  <a:pt x="19" y="42"/>
                  <a:pt x="21" y="42"/>
                </a:cubicBezTo>
                <a:cubicBezTo>
                  <a:pt x="23" y="42"/>
                  <a:pt x="25" y="42"/>
                  <a:pt x="27" y="41"/>
                </a:cubicBezTo>
                <a:lnTo>
                  <a:pt x="27" y="181"/>
                </a:lnTo>
                <a:close/>
                <a:moveTo>
                  <a:pt x="21" y="34"/>
                </a:moveTo>
                <a:cubicBezTo>
                  <a:pt x="13" y="34"/>
                  <a:pt x="8" y="28"/>
                  <a:pt x="8" y="21"/>
                </a:cubicBezTo>
                <a:cubicBezTo>
                  <a:pt x="8" y="14"/>
                  <a:pt x="13" y="8"/>
                  <a:pt x="21" y="8"/>
                </a:cubicBezTo>
                <a:cubicBezTo>
                  <a:pt x="28" y="8"/>
                  <a:pt x="34" y="14"/>
                  <a:pt x="34" y="21"/>
                </a:cubicBezTo>
                <a:cubicBezTo>
                  <a:pt x="34" y="28"/>
                  <a:pt x="28" y="34"/>
                  <a:pt x="21" y="34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05" name="Freeform 207"/>
          <p:cNvSpPr>
            <a:spLocks noEditPoints="1"/>
          </p:cNvSpPr>
          <p:nvPr/>
        </p:nvSpPr>
        <p:spPr bwMode="auto">
          <a:xfrm>
            <a:off x="8885238" y="3663951"/>
            <a:ext cx="122238" cy="122238"/>
          </a:xfrm>
          <a:custGeom>
            <a:avLst/>
            <a:gdLst>
              <a:gd name="T0" fmla="*/ 0 w 77"/>
              <a:gd name="T1" fmla="*/ 77 h 77"/>
              <a:gd name="T2" fmla="*/ 77 w 77"/>
              <a:gd name="T3" fmla="*/ 77 h 77"/>
              <a:gd name="T4" fmla="*/ 77 w 77"/>
              <a:gd name="T5" fmla="*/ 0 h 77"/>
              <a:gd name="T6" fmla="*/ 0 w 77"/>
              <a:gd name="T7" fmla="*/ 0 h 77"/>
              <a:gd name="T8" fmla="*/ 0 w 77"/>
              <a:gd name="T9" fmla="*/ 77 h 77"/>
              <a:gd name="T10" fmla="*/ 16 w 77"/>
              <a:gd name="T11" fmla="*/ 16 h 77"/>
              <a:gd name="T12" fmla="*/ 61 w 77"/>
              <a:gd name="T13" fmla="*/ 16 h 77"/>
              <a:gd name="T14" fmla="*/ 61 w 77"/>
              <a:gd name="T15" fmla="*/ 61 h 77"/>
              <a:gd name="T16" fmla="*/ 16 w 77"/>
              <a:gd name="T17" fmla="*/ 61 h 77"/>
              <a:gd name="T18" fmla="*/ 16 w 77"/>
              <a:gd name="T19" fmla="*/ 16 h 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77" h="77">
                <a:moveTo>
                  <a:pt x="0" y="77"/>
                </a:moveTo>
                <a:lnTo>
                  <a:pt x="77" y="77"/>
                </a:lnTo>
                <a:lnTo>
                  <a:pt x="77" y="0"/>
                </a:lnTo>
                <a:lnTo>
                  <a:pt x="0" y="0"/>
                </a:lnTo>
                <a:lnTo>
                  <a:pt x="0" y="77"/>
                </a:lnTo>
                <a:close/>
                <a:moveTo>
                  <a:pt x="16" y="16"/>
                </a:moveTo>
                <a:lnTo>
                  <a:pt x="61" y="16"/>
                </a:lnTo>
                <a:lnTo>
                  <a:pt x="61" y="61"/>
                </a:lnTo>
                <a:lnTo>
                  <a:pt x="16" y="61"/>
                </a:lnTo>
                <a:lnTo>
                  <a:pt x="16" y="16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06" name="Freeform 208"/>
          <p:cNvSpPr>
            <a:spLocks noEditPoints="1"/>
          </p:cNvSpPr>
          <p:nvPr/>
        </p:nvSpPr>
        <p:spPr bwMode="auto">
          <a:xfrm>
            <a:off x="8885238" y="3833813"/>
            <a:ext cx="122238" cy="120650"/>
          </a:xfrm>
          <a:custGeom>
            <a:avLst/>
            <a:gdLst>
              <a:gd name="T0" fmla="*/ 0 w 77"/>
              <a:gd name="T1" fmla="*/ 76 h 76"/>
              <a:gd name="T2" fmla="*/ 77 w 77"/>
              <a:gd name="T3" fmla="*/ 76 h 76"/>
              <a:gd name="T4" fmla="*/ 77 w 77"/>
              <a:gd name="T5" fmla="*/ 0 h 76"/>
              <a:gd name="T6" fmla="*/ 0 w 77"/>
              <a:gd name="T7" fmla="*/ 0 h 76"/>
              <a:gd name="T8" fmla="*/ 0 w 77"/>
              <a:gd name="T9" fmla="*/ 76 h 76"/>
              <a:gd name="T10" fmla="*/ 16 w 77"/>
              <a:gd name="T11" fmla="*/ 15 h 76"/>
              <a:gd name="T12" fmla="*/ 61 w 77"/>
              <a:gd name="T13" fmla="*/ 15 h 76"/>
              <a:gd name="T14" fmla="*/ 61 w 77"/>
              <a:gd name="T15" fmla="*/ 61 h 76"/>
              <a:gd name="T16" fmla="*/ 16 w 77"/>
              <a:gd name="T17" fmla="*/ 61 h 76"/>
              <a:gd name="T18" fmla="*/ 16 w 77"/>
              <a:gd name="T19" fmla="*/ 15 h 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77" h="76">
                <a:moveTo>
                  <a:pt x="0" y="76"/>
                </a:moveTo>
                <a:lnTo>
                  <a:pt x="77" y="76"/>
                </a:lnTo>
                <a:lnTo>
                  <a:pt x="77" y="0"/>
                </a:lnTo>
                <a:lnTo>
                  <a:pt x="0" y="0"/>
                </a:lnTo>
                <a:lnTo>
                  <a:pt x="0" y="76"/>
                </a:lnTo>
                <a:close/>
                <a:moveTo>
                  <a:pt x="16" y="15"/>
                </a:moveTo>
                <a:lnTo>
                  <a:pt x="61" y="15"/>
                </a:lnTo>
                <a:lnTo>
                  <a:pt x="61" y="61"/>
                </a:lnTo>
                <a:lnTo>
                  <a:pt x="16" y="61"/>
                </a:lnTo>
                <a:lnTo>
                  <a:pt x="16" y="15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07" name="Freeform 209"/>
          <p:cNvSpPr>
            <a:spLocks noEditPoints="1"/>
          </p:cNvSpPr>
          <p:nvPr/>
        </p:nvSpPr>
        <p:spPr bwMode="auto">
          <a:xfrm>
            <a:off x="8885238" y="4003676"/>
            <a:ext cx="122238" cy="120650"/>
          </a:xfrm>
          <a:custGeom>
            <a:avLst/>
            <a:gdLst>
              <a:gd name="T0" fmla="*/ 0 w 77"/>
              <a:gd name="T1" fmla="*/ 76 h 76"/>
              <a:gd name="T2" fmla="*/ 77 w 77"/>
              <a:gd name="T3" fmla="*/ 76 h 76"/>
              <a:gd name="T4" fmla="*/ 77 w 77"/>
              <a:gd name="T5" fmla="*/ 0 h 76"/>
              <a:gd name="T6" fmla="*/ 0 w 77"/>
              <a:gd name="T7" fmla="*/ 0 h 76"/>
              <a:gd name="T8" fmla="*/ 0 w 77"/>
              <a:gd name="T9" fmla="*/ 76 h 76"/>
              <a:gd name="T10" fmla="*/ 16 w 77"/>
              <a:gd name="T11" fmla="*/ 15 h 76"/>
              <a:gd name="T12" fmla="*/ 61 w 77"/>
              <a:gd name="T13" fmla="*/ 15 h 76"/>
              <a:gd name="T14" fmla="*/ 61 w 77"/>
              <a:gd name="T15" fmla="*/ 60 h 76"/>
              <a:gd name="T16" fmla="*/ 16 w 77"/>
              <a:gd name="T17" fmla="*/ 60 h 76"/>
              <a:gd name="T18" fmla="*/ 16 w 77"/>
              <a:gd name="T19" fmla="*/ 15 h 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77" h="76">
                <a:moveTo>
                  <a:pt x="0" y="76"/>
                </a:moveTo>
                <a:lnTo>
                  <a:pt x="77" y="76"/>
                </a:lnTo>
                <a:lnTo>
                  <a:pt x="77" y="0"/>
                </a:lnTo>
                <a:lnTo>
                  <a:pt x="0" y="0"/>
                </a:lnTo>
                <a:lnTo>
                  <a:pt x="0" y="76"/>
                </a:lnTo>
                <a:close/>
                <a:moveTo>
                  <a:pt x="16" y="15"/>
                </a:moveTo>
                <a:lnTo>
                  <a:pt x="61" y="15"/>
                </a:lnTo>
                <a:lnTo>
                  <a:pt x="61" y="60"/>
                </a:lnTo>
                <a:lnTo>
                  <a:pt x="16" y="60"/>
                </a:lnTo>
                <a:lnTo>
                  <a:pt x="16" y="15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08" name="Freeform 210"/>
          <p:cNvSpPr>
            <a:spLocks noEditPoints="1"/>
          </p:cNvSpPr>
          <p:nvPr/>
        </p:nvSpPr>
        <p:spPr bwMode="auto">
          <a:xfrm>
            <a:off x="9043988" y="3663951"/>
            <a:ext cx="471488" cy="122238"/>
          </a:xfrm>
          <a:custGeom>
            <a:avLst/>
            <a:gdLst>
              <a:gd name="T0" fmla="*/ 0 w 297"/>
              <a:gd name="T1" fmla="*/ 0 h 77"/>
              <a:gd name="T2" fmla="*/ 0 w 297"/>
              <a:gd name="T3" fmla="*/ 77 h 77"/>
              <a:gd name="T4" fmla="*/ 297 w 297"/>
              <a:gd name="T5" fmla="*/ 77 h 77"/>
              <a:gd name="T6" fmla="*/ 297 w 297"/>
              <a:gd name="T7" fmla="*/ 0 h 77"/>
              <a:gd name="T8" fmla="*/ 0 w 297"/>
              <a:gd name="T9" fmla="*/ 0 h 77"/>
              <a:gd name="T10" fmla="*/ 289 w 297"/>
              <a:gd name="T11" fmla="*/ 69 h 77"/>
              <a:gd name="T12" fmla="*/ 7 w 297"/>
              <a:gd name="T13" fmla="*/ 69 h 77"/>
              <a:gd name="T14" fmla="*/ 7 w 297"/>
              <a:gd name="T15" fmla="*/ 8 h 77"/>
              <a:gd name="T16" fmla="*/ 289 w 297"/>
              <a:gd name="T17" fmla="*/ 8 h 77"/>
              <a:gd name="T18" fmla="*/ 289 w 297"/>
              <a:gd name="T19" fmla="*/ 69 h 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97" h="77">
                <a:moveTo>
                  <a:pt x="0" y="0"/>
                </a:moveTo>
                <a:lnTo>
                  <a:pt x="0" y="77"/>
                </a:lnTo>
                <a:lnTo>
                  <a:pt x="297" y="77"/>
                </a:lnTo>
                <a:lnTo>
                  <a:pt x="297" y="0"/>
                </a:lnTo>
                <a:lnTo>
                  <a:pt x="0" y="0"/>
                </a:lnTo>
                <a:close/>
                <a:moveTo>
                  <a:pt x="289" y="69"/>
                </a:moveTo>
                <a:lnTo>
                  <a:pt x="7" y="69"/>
                </a:lnTo>
                <a:lnTo>
                  <a:pt x="7" y="8"/>
                </a:lnTo>
                <a:lnTo>
                  <a:pt x="289" y="8"/>
                </a:lnTo>
                <a:lnTo>
                  <a:pt x="289" y="69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09" name="Freeform 211"/>
          <p:cNvSpPr>
            <a:spLocks noEditPoints="1"/>
          </p:cNvSpPr>
          <p:nvPr/>
        </p:nvSpPr>
        <p:spPr bwMode="auto">
          <a:xfrm>
            <a:off x="9043988" y="3833813"/>
            <a:ext cx="288925" cy="120650"/>
          </a:xfrm>
          <a:custGeom>
            <a:avLst/>
            <a:gdLst>
              <a:gd name="T0" fmla="*/ 182 w 182"/>
              <a:gd name="T1" fmla="*/ 0 h 76"/>
              <a:gd name="T2" fmla="*/ 0 w 182"/>
              <a:gd name="T3" fmla="*/ 0 h 76"/>
              <a:gd name="T4" fmla="*/ 0 w 182"/>
              <a:gd name="T5" fmla="*/ 76 h 76"/>
              <a:gd name="T6" fmla="*/ 182 w 182"/>
              <a:gd name="T7" fmla="*/ 76 h 76"/>
              <a:gd name="T8" fmla="*/ 182 w 182"/>
              <a:gd name="T9" fmla="*/ 0 h 76"/>
              <a:gd name="T10" fmla="*/ 175 w 182"/>
              <a:gd name="T11" fmla="*/ 68 h 76"/>
              <a:gd name="T12" fmla="*/ 7 w 182"/>
              <a:gd name="T13" fmla="*/ 68 h 76"/>
              <a:gd name="T14" fmla="*/ 7 w 182"/>
              <a:gd name="T15" fmla="*/ 8 h 76"/>
              <a:gd name="T16" fmla="*/ 175 w 182"/>
              <a:gd name="T17" fmla="*/ 8 h 76"/>
              <a:gd name="T18" fmla="*/ 175 w 182"/>
              <a:gd name="T19" fmla="*/ 68 h 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82" h="76">
                <a:moveTo>
                  <a:pt x="182" y="0"/>
                </a:moveTo>
                <a:lnTo>
                  <a:pt x="0" y="0"/>
                </a:lnTo>
                <a:lnTo>
                  <a:pt x="0" y="76"/>
                </a:lnTo>
                <a:lnTo>
                  <a:pt x="182" y="76"/>
                </a:lnTo>
                <a:lnTo>
                  <a:pt x="182" y="0"/>
                </a:lnTo>
                <a:close/>
                <a:moveTo>
                  <a:pt x="175" y="68"/>
                </a:moveTo>
                <a:lnTo>
                  <a:pt x="7" y="68"/>
                </a:lnTo>
                <a:lnTo>
                  <a:pt x="7" y="8"/>
                </a:lnTo>
                <a:lnTo>
                  <a:pt x="175" y="8"/>
                </a:lnTo>
                <a:lnTo>
                  <a:pt x="175" y="68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10" name="Freeform 212"/>
          <p:cNvSpPr>
            <a:spLocks noEditPoints="1"/>
          </p:cNvSpPr>
          <p:nvPr/>
        </p:nvSpPr>
        <p:spPr bwMode="auto">
          <a:xfrm>
            <a:off x="9043988" y="4003676"/>
            <a:ext cx="471488" cy="120650"/>
          </a:xfrm>
          <a:custGeom>
            <a:avLst/>
            <a:gdLst>
              <a:gd name="T0" fmla="*/ 0 w 297"/>
              <a:gd name="T1" fmla="*/ 76 h 76"/>
              <a:gd name="T2" fmla="*/ 297 w 297"/>
              <a:gd name="T3" fmla="*/ 76 h 76"/>
              <a:gd name="T4" fmla="*/ 297 w 297"/>
              <a:gd name="T5" fmla="*/ 0 h 76"/>
              <a:gd name="T6" fmla="*/ 0 w 297"/>
              <a:gd name="T7" fmla="*/ 0 h 76"/>
              <a:gd name="T8" fmla="*/ 0 w 297"/>
              <a:gd name="T9" fmla="*/ 76 h 76"/>
              <a:gd name="T10" fmla="*/ 7 w 297"/>
              <a:gd name="T11" fmla="*/ 7 h 76"/>
              <a:gd name="T12" fmla="*/ 289 w 297"/>
              <a:gd name="T13" fmla="*/ 7 h 76"/>
              <a:gd name="T14" fmla="*/ 289 w 297"/>
              <a:gd name="T15" fmla="*/ 68 h 76"/>
              <a:gd name="T16" fmla="*/ 7 w 297"/>
              <a:gd name="T17" fmla="*/ 68 h 76"/>
              <a:gd name="T18" fmla="*/ 7 w 297"/>
              <a:gd name="T19" fmla="*/ 7 h 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97" h="76">
                <a:moveTo>
                  <a:pt x="0" y="76"/>
                </a:moveTo>
                <a:lnTo>
                  <a:pt x="297" y="76"/>
                </a:lnTo>
                <a:lnTo>
                  <a:pt x="297" y="0"/>
                </a:lnTo>
                <a:lnTo>
                  <a:pt x="0" y="0"/>
                </a:lnTo>
                <a:lnTo>
                  <a:pt x="0" y="76"/>
                </a:lnTo>
                <a:close/>
                <a:moveTo>
                  <a:pt x="7" y="7"/>
                </a:moveTo>
                <a:lnTo>
                  <a:pt x="289" y="7"/>
                </a:lnTo>
                <a:lnTo>
                  <a:pt x="289" y="68"/>
                </a:lnTo>
                <a:lnTo>
                  <a:pt x="7" y="68"/>
                </a:lnTo>
                <a:lnTo>
                  <a:pt x="7" y="7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11" name="Freeform 213"/>
          <p:cNvSpPr>
            <a:spLocks noEditPoints="1"/>
          </p:cNvSpPr>
          <p:nvPr/>
        </p:nvSpPr>
        <p:spPr bwMode="auto">
          <a:xfrm>
            <a:off x="8885238" y="4462463"/>
            <a:ext cx="122238" cy="120650"/>
          </a:xfrm>
          <a:custGeom>
            <a:avLst/>
            <a:gdLst>
              <a:gd name="T0" fmla="*/ 0 w 77"/>
              <a:gd name="T1" fmla="*/ 76 h 76"/>
              <a:gd name="T2" fmla="*/ 77 w 77"/>
              <a:gd name="T3" fmla="*/ 76 h 76"/>
              <a:gd name="T4" fmla="*/ 77 w 77"/>
              <a:gd name="T5" fmla="*/ 0 h 76"/>
              <a:gd name="T6" fmla="*/ 0 w 77"/>
              <a:gd name="T7" fmla="*/ 0 h 76"/>
              <a:gd name="T8" fmla="*/ 0 w 77"/>
              <a:gd name="T9" fmla="*/ 76 h 76"/>
              <a:gd name="T10" fmla="*/ 16 w 77"/>
              <a:gd name="T11" fmla="*/ 15 h 76"/>
              <a:gd name="T12" fmla="*/ 61 w 77"/>
              <a:gd name="T13" fmla="*/ 15 h 76"/>
              <a:gd name="T14" fmla="*/ 61 w 77"/>
              <a:gd name="T15" fmla="*/ 61 h 76"/>
              <a:gd name="T16" fmla="*/ 16 w 77"/>
              <a:gd name="T17" fmla="*/ 61 h 76"/>
              <a:gd name="T18" fmla="*/ 16 w 77"/>
              <a:gd name="T19" fmla="*/ 15 h 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77" h="76">
                <a:moveTo>
                  <a:pt x="0" y="76"/>
                </a:moveTo>
                <a:lnTo>
                  <a:pt x="77" y="76"/>
                </a:lnTo>
                <a:lnTo>
                  <a:pt x="77" y="0"/>
                </a:lnTo>
                <a:lnTo>
                  <a:pt x="0" y="0"/>
                </a:lnTo>
                <a:lnTo>
                  <a:pt x="0" y="76"/>
                </a:lnTo>
                <a:close/>
                <a:moveTo>
                  <a:pt x="16" y="15"/>
                </a:moveTo>
                <a:lnTo>
                  <a:pt x="61" y="15"/>
                </a:lnTo>
                <a:lnTo>
                  <a:pt x="61" y="61"/>
                </a:lnTo>
                <a:lnTo>
                  <a:pt x="16" y="61"/>
                </a:lnTo>
                <a:lnTo>
                  <a:pt x="16" y="15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12" name="Freeform 214"/>
          <p:cNvSpPr>
            <a:spLocks noEditPoints="1"/>
          </p:cNvSpPr>
          <p:nvPr/>
        </p:nvSpPr>
        <p:spPr bwMode="auto">
          <a:xfrm>
            <a:off x="8885238" y="4630738"/>
            <a:ext cx="122238" cy="120650"/>
          </a:xfrm>
          <a:custGeom>
            <a:avLst/>
            <a:gdLst>
              <a:gd name="T0" fmla="*/ 0 w 77"/>
              <a:gd name="T1" fmla="*/ 76 h 76"/>
              <a:gd name="T2" fmla="*/ 77 w 77"/>
              <a:gd name="T3" fmla="*/ 76 h 76"/>
              <a:gd name="T4" fmla="*/ 77 w 77"/>
              <a:gd name="T5" fmla="*/ 0 h 76"/>
              <a:gd name="T6" fmla="*/ 0 w 77"/>
              <a:gd name="T7" fmla="*/ 0 h 76"/>
              <a:gd name="T8" fmla="*/ 0 w 77"/>
              <a:gd name="T9" fmla="*/ 76 h 76"/>
              <a:gd name="T10" fmla="*/ 16 w 77"/>
              <a:gd name="T11" fmla="*/ 16 h 76"/>
              <a:gd name="T12" fmla="*/ 61 w 77"/>
              <a:gd name="T13" fmla="*/ 16 h 76"/>
              <a:gd name="T14" fmla="*/ 61 w 77"/>
              <a:gd name="T15" fmla="*/ 61 h 76"/>
              <a:gd name="T16" fmla="*/ 16 w 77"/>
              <a:gd name="T17" fmla="*/ 61 h 76"/>
              <a:gd name="T18" fmla="*/ 16 w 77"/>
              <a:gd name="T19" fmla="*/ 16 h 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77" h="76">
                <a:moveTo>
                  <a:pt x="0" y="76"/>
                </a:moveTo>
                <a:lnTo>
                  <a:pt x="77" y="76"/>
                </a:lnTo>
                <a:lnTo>
                  <a:pt x="77" y="0"/>
                </a:lnTo>
                <a:lnTo>
                  <a:pt x="0" y="0"/>
                </a:lnTo>
                <a:lnTo>
                  <a:pt x="0" y="76"/>
                </a:lnTo>
                <a:close/>
                <a:moveTo>
                  <a:pt x="16" y="16"/>
                </a:moveTo>
                <a:lnTo>
                  <a:pt x="61" y="16"/>
                </a:lnTo>
                <a:lnTo>
                  <a:pt x="61" y="61"/>
                </a:lnTo>
                <a:lnTo>
                  <a:pt x="16" y="61"/>
                </a:lnTo>
                <a:lnTo>
                  <a:pt x="16" y="16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13" name="Freeform 215"/>
          <p:cNvSpPr>
            <a:spLocks noEditPoints="1"/>
          </p:cNvSpPr>
          <p:nvPr/>
        </p:nvSpPr>
        <p:spPr bwMode="auto">
          <a:xfrm>
            <a:off x="8885238" y="4800601"/>
            <a:ext cx="122238" cy="120650"/>
          </a:xfrm>
          <a:custGeom>
            <a:avLst/>
            <a:gdLst>
              <a:gd name="T0" fmla="*/ 0 w 77"/>
              <a:gd name="T1" fmla="*/ 76 h 76"/>
              <a:gd name="T2" fmla="*/ 77 w 77"/>
              <a:gd name="T3" fmla="*/ 76 h 76"/>
              <a:gd name="T4" fmla="*/ 77 w 77"/>
              <a:gd name="T5" fmla="*/ 0 h 76"/>
              <a:gd name="T6" fmla="*/ 0 w 77"/>
              <a:gd name="T7" fmla="*/ 0 h 76"/>
              <a:gd name="T8" fmla="*/ 0 w 77"/>
              <a:gd name="T9" fmla="*/ 76 h 76"/>
              <a:gd name="T10" fmla="*/ 16 w 77"/>
              <a:gd name="T11" fmla="*/ 15 h 76"/>
              <a:gd name="T12" fmla="*/ 61 w 77"/>
              <a:gd name="T13" fmla="*/ 15 h 76"/>
              <a:gd name="T14" fmla="*/ 61 w 77"/>
              <a:gd name="T15" fmla="*/ 61 h 76"/>
              <a:gd name="T16" fmla="*/ 16 w 77"/>
              <a:gd name="T17" fmla="*/ 61 h 76"/>
              <a:gd name="T18" fmla="*/ 16 w 77"/>
              <a:gd name="T19" fmla="*/ 15 h 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77" h="76">
                <a:moveTo>
                  <a:pt x="0" y="76"/>
                </a:moveTo>
                <a:lnTo>
                  <a:pt x="77" y="76"/>
                </a:lnTo>
                <a:lnTo>
                  <a:pt x="77" y="0"/>
                </a:lnTo>
                <a:lnTo>
                  <a:pt x="0" y="0"/>
                </a:lnTo>
                <a:lnTo>
                  <a:pt x="0" y="76"/>
                </a:lnTo>
                <a:close/>
                <a:moveTo>
                  <a:pt x="16" y="15"/>
                </a:moveTo>
                <a:lnTo>
                  <a:pt x="61" y="15"/>
                </a:lnTo>
                <a:lnTo>
                  <a:pt x="61" y="61"/>
                </a:lnTo>
                <a:lnTo>
                  <a:pt x="16" y="61"/>
                </a:lnTo>
                <a:lnTo>
                  <a:pt x="16" y="15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14" name="Freeform 216"/>
          <p:cNvSpPr>
            <a:spLocks noEditPoints="1"/>
          </p:cNvSpPr>
          <p:nvPr/>
        </p:nvSpPr>
        <p:spPr bwMode="auto">
          <a:xfrm>
            <a:off x="9055101" y="4462463"/>
            <a:ext cx="460375" cy="120650"/>
          </a:xfrm>
          <a:custGeom>
            <a:avLst/>
            <a:gdLst>
              <a:gd name="T0" fmla="*/ 0 w 290"/>
              <a:gd name="T1" fmla="*/ 0 h 76"/>
              <a:gd name="T2" fmla="*/ 0 w 290"/>
              <a:gd name="T3" fmla="*/ 76 h 76"/>
              <a:gd name="T4" fmla="*/ 290 w 290"/>
              <a:gd name="T5" fmla="*/ 76 h 76"/>
              <a:gd name="T6" fmla="*/ 290 w 290"/>
              <a:gd name="T7" fmla="*/ 0 h 76"/>
              <a:gd name="T8" fmla="*/ 0 w 290"/>
              <a:gd name="T9" fmla="*/ 0 h 76"/>
              <a:gd name="T10" fmla="*/ 274 w 290"/>
              <a:gd name="T11" fmla="*/ 61 h 76"/>
              <a:gd name="T12" fmla="*/ 15 w 290"/>
              <a:gd name="T13" fmla="*/ 61 h 76"/>
              <a:gd name="T14" fmla="*/ 15 w 290"/>
              <a:gd name="T15" fmla="*/ 15 h 76"/>
              <a:gd name="T16" fmla="*/ 274 w 290"/>
              <a:gd name="T17" fmla="*/ 15 h 76"/>
              <a:gd name="T18" fmla="*/ 274 w 290"/>
              <a:gd name="T19" fmla="*/ 61 h 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90" h="76">
                <a:moveTo>
                  <a:pt x="0" y="0"/>
                </a:moveTo>
                <a:lnTo>
                  <a:pt x="0" y="76"/>
                </a:lnTo>
                <a:lnTo>
                  <a:pt x="290" y="76"/>
                </a:lnTo>
                <a:lnTo>
                  <a:pt x="290" y="0"/>
                </a:lnTo>
                <a:lnTo>
                  <a:pt x="0" y="0"/>
                </a:lnTo>
                <a:close/>
                <a:moveTo>
                  <a:pt x="274" y="61"/>
                </a:moveTo>
                <a:lnTo>
                  <a:pt x="15" y="61"/>
                </a:lnTo>
                <a:lnTo>
                  <a:pt x="15" y="15"/>
                </a:lnTo>
                <a:lnTo>
                  <a:pt x="274" y="15"/>
                </a:lnTo>
                <a:lnTo>
                  <a:pt x="274" y="61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15" name="Freeform 217"/>
          <p:cNvSpPr>
            <a:spLocks noEditPoints="1"/>
          </p:cNvSpPr>
          <p:nvPr/>
        </p:nvSpPr>
        <p:spPr bwMode="auto">
          <a:xfrm>
            <a:off x="9055101" y="4630738"/>
            <a:ext cx="290513" cy="120650"/>
          </a:xfrm>
          <a:custGeom>
            <a:avLst/>
            <a:gdLst>
              <a:gd name="T0" fmla="*/ 183 w 183"/>
              <a:gd name="T1" fmla="*/ 0 h 76"/>
              <a:gd name="T2" fmla="*/ 0 w 183"/>
              <a:gd name="T3" fmla="*/ 0 h 76"/>
              <a:gd name="T4" fmla="*/ 0 w 183"/>
              <a:gd name="T5" fmla="*/ 76 h 76"/>
              <a:gd name="T6" fmla="*/ 183 w 183"/>
              <a:gd name="T7" fmla="*/ 76 h 76"/>
              <a:gd name="T8" fmla="*/ 183 w 183"/>
              <a:gd name="T9" fmla="*/ 0 h 76"/>
              <a:gd name="T10" fmla="*/ 168 w 183"/>
              <a:gd name="T11" fmla="*/ 61 h 76"/>
              <a:gd name="T12" fmla="*/ 15 w 183"/>
              <a:gd name="T13" fmla="*/ 61 h 76"/>
              <a:gd name="T14" fmla="*/ 15 w 183"/>
              <a:gd name="T15" fmla="*/ 16 h 76"/>
              <a:gd name="T16" fmla="*/ 168 w 183"/>
              <a:gd name="T17" fmla="*/ 16 h 76"/>
              <a:gd name="T18" fmla="*/ 168 w 183"/>
              <a:gd name="T19" fmla="*/ 61 h 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83" h="76">
                <a:moveTo>
                  <a:pt x="183" y="0"/>
                </a:moveTo>
                <a:lnTo>
                  <a:pt x="0" y="0"/>
                </a:lnTo>
                <a:lnTo>
                  <a:pt x="0" y="76"/>
                </a:lnTo>
                <a:lnTo>
                  <a:pt x="183" y="76"/>
                </a:lnTo>
                <a:lnTo>
                  <a:pt x="183" y="0"/>
                </a:lnTo>
                <a:close/>
                <a:moveTo>
                  <a:pt x="168" y="61"/>
                </a:moveTo>
                <a:lnTo>
                  <a:pt x="15" y="61"/>
                </a:lnTo>
                <a:lnTo>
                  <a:pt x="15" y="16"/>
                </a:lnTo>
                <a:lnTo>
                  <a:pt x="168" y="16"/>
                </a:lnTo>
                <a:lnTo>
                  <a:pt x="168" y="61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16" name="Freeform 218"/>
          <p:cNvSpPr>
            <a:spLocks noEditPoints="1"/>
          </p:cNvSpPr>
          <p:nvPr/>
        </p:nvSpPr>
        <p:spPr bwMode="auto">
          <a:xfrm>
            <a:off x="9055101" y="4800601"/>
            <a:ext cx="460375" cy="120650"/>
          </a:xfrm>
          <a:custGeom>
            <a:avLst/>
            <a:gdLst>
              <a:gd name="T0" fmla="*/ 0 w 290"/>
              <a:gd name="T1" fmla="*/ 76 h 76"/>
              <a:gd name="T2" fmla="*/ 290 w 290"/>
              <a:gd name="T3" fmla="*/ 76 h 76"/>
              <a:gd name="T4" fmla="*/ 290 w 290"/>
              <a:gd name="T5" fmla="*/ 0 h 76"/>
              <a:gd name="T6" fmla="*/ 0 w 290"/>
              <a:gd name="T7" fmla="*/ 0 h 76"/>
              <a:gd name="T8" fmla="*/ 0 w 290"/>
              <a:gd name="T9" fmla="*/ 76 h 76"/>
              <a:gd name="T10" fmla="*/ 15 w 290"/>
              <a:gd name="T11" fmla="*/ 15 h 76"/>
              <a:gd name="T12" fmla="*/ 274 w 290"/>
              <a:gd name="T13" fmla="*/ 15 h 76"/>
              <a:gd name="T14" fmla="*/ 274 w 290"/>
              <a:gd name="T15" fmla="*/ 61 h 76"/>
              <a:gd name="T16" fmla="*/ 15 w 290"/>
              <a:gd name="T17" fmla="*/ 61 h 76"/>
              <a:gd name="T18" fmla="*/ 15 w 290"/>
              <a:gd name="T19" fmla="*/ 15 h 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90" h="76">
                <a:moveTo>
                  <a:pt x="0" y="76"/>
                </a:moveTo>
                <a:lnTo>
                  <a:pt x="290" y="76"/>
                </a:lnTo>
                <a:lnTo>
                  <a:pt x="290" y="0"/>
                </a:lnTo>
                <a:lnTo>
                  <a:pt x="0" y="0"/>
                </a:lnTo>
                <a:lnTo>
                  <a:pt x="0" y="76"/>
                </a:lnTo>
                <a:close/>
                <a:moveTo>
                  <a:pt x="15" y="15"/>
                </a:moveTo>
                <a:lnTo>
                  <a:pt x="274" y="15"/>
                </a:lnTo>
                <a:lnTo>
                  <a:pt x="274" y="61"/>
                </a:lnTo>
                <a:lnTo>
                  <a:pt x="15" y="61"/>
                </a:lnTo>
                <a:lnTo>
                  <a:pt x="15" y="15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17" name="Freeform 219"/>
          <p:cNvSpPr>
            <a:spLocks noEditPoints="1"/>
          </p:cNvSpPr>
          <p:nvPr/>
        </p:nvSpPr>
        <p:spPr bwMode="auto">
          <a:xfrm>
            <a:off x="8907463" y="5308601"/>
            <a:ext cx="582613" cy="241300"/>
          </a:xfrm>
          <a:custGeom>
            <a:avLst/>
            <a:gdLst>
              <a:gd name="T0" fmla="*/ 152 w 193"/>
              <a:gd name="T1" fmla="*/ 0 h 80"/>
              <a:gd name="T2" fmla="*/ 42 w 193"/>
              <a:gd name="T3" fmla="*/ 0 h 80"/>
              <a:gd name="T4" fmla="*/ 36 w 193"/>
              <a:gd name="T5" fmla="*/ 0 h 80"/>
              <a:gd name="T6" fmla="*/ 0 w 193"/>
              <a:gd name="T7" fmla="*/ 39 h 80"/>
              <a:gd name="T8" fmla="*/ 12 w 193"/>
              <a:gd name="T9" fmla="*/ 68 h 80"/>
              <a:gd name="T10" fmla="*/ 42 w 193"/>
              <a:gd name="T11" fmla="*/ 80 h 80"/>
              <a:gd name="T12" fmla="*/ 152 w 193"/>
              <a:gd name="T13" fmla="*/ 80 h 80"/>
              <a:gd name="T14" fmla="*/ 193 w 193"/>
              <a:gd name="T15" fmla="*/ 41 h 80"/>
              <a:gd name="T16" fmla="*/ 193 w 193"/>
              <a:gd name="T17" fmla="*/ 39 h 80"/>
              <a:gd name="T18" fmla="*/ 152 w 193"/>
              <a:gd name="T19" fmla="*/ 0 h 80"/>
              <a:gd name="T20" fmla="*/ 39 w 193"/>
              <a:gd name="T21" fmla="*/ 71 h 80"/>
              <a:gd name="T22" fmla="*/ 18 w 193"/>
              <a:gd name="T23" fmla="*/ 62 h 80"/>
              <a:gd name="T24" fmla="*/ 9 w 193"/>
              <a:gd name="T25" fmla="*/ 41 h 80"/>
              <a:gd name="T26" fmla="*/ 9 w 193"/>
              <a:gd name="T27" fmla="*/ 39 h 80"/>
              <a:gd name="T28" fmla="*/ 37 w 193"/>
              <a:gd name="T29" fmla="*/ 8 h 80"/>
              <a:gd name="T30" fmla="*/ 39 w 193"/>
              <a:gd name="T31" fmla="*/ 8 h 80"/>
              <a:gd name="T32" fmla="*/ 70 w 193"/>
              <a:gd name="T33" fmla="*/ 39 h 80"/>
              <a:gd name="T34" fmla="*/ 39 w 193"/>
              <a:gd name="T35" fmla="*/ 71 h 80"/>
              <a:gd name="T36" fmla="*/ 185 w 193"/>
              <a:gd name="T37" fmla="*/ 41 h 80"/>
              <a:gd name="T38" fmla="*/ 152 w 193"/>
              <a:gd name="T39" fmla="*/ 72 h 80"/>
              <a:gd name="T40" fmla="*/ 61 w 193"/>
              <a:gd name="T41" fmla="*/ 72 h 80"/>
              <a:gd name="T42" fmla="*/ 78 w 193"/>
              <a:gd name="T43" fmla="*/ 39 h 80"/>
              <a:gd name="T44" fmla="*/ 62 w 193"/>
              <a:gd name="T45" fmla="*/ 8 h 80"/>
              <a:gd name="T46" fmla="*/ 152 w 193"/>
              <a:gd name="T47" fmla="*/ 8 h 80"/>
              <a:gd name="T48" fmla="*/ 185 w 193"/>
              <a:gd name="T49" fmla="*/ 39 h 80"/>
              <a:gd name="T50" fmla="*/ 185 w 193"/>
              <a:gd name="T51" fmla="*/ 41 h 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93" h="80">
                <a:moveTo>
                  <a:pt x="152" y="0"/>
                </a:moveTo>
                <a:cubicBezTo>
                  <a:pt x="42" y="0"/>
                  <a:pt x="42" y="0"/>
                  <a:pt x="42" y="0"/>
                </a:cubicBezTo>
                <a:cubicBezTo>
                  <a:pt x="40" y="0"/>
                  <a:pt x="38" y="0"/>
                  <a:pt x="36" y="0"/>
                </a:cubicBezTo>
                <a:cubicBezTo>
                  <a:pt x="16" y="2"/>
                  <a:pt x="0" y="19"/>
                  <a:pt x="0" y="39"/>
                </a:cubicBezTo>
                <a:cubicBezTo>
                  <a:pt x="0" y="51"/>
                  <a:pt x="5" y="61"/>
                  <a:pt x="12" y="68"/>
                </a:cubicBezTo>
                <a:cubicBezTo>
                  <a:pt x="20" y="75"/>
                  <a:pt x="30" y="80"/>
                  <a:pt x="42" y="80"/>
                </a:cubicBezTo>
                <a:cubicBezTo>
                  <a:pt x="152" y="80"/>
                  <a:pt x="152" y="80"/>
                  <a:pt x="152" y="80"/>
                </a:cubicBezTo>
                <a:cubicBezTo>
                  <a:pt x="175" y="80"/>
                  <a:pt x="193" y="63"/>
                  <a:pt x="193" y="41"/>
                </a:cubicBezTo>
                <a:cubicBezTo>
                  <a:pt x="193" y="39"/>
                  <a:pt x="193" y="39"/>
                  <a:pt x="193" y="39"/>
                </a:cubicBezTo>
                <a:cubicBezTo>
                  <a:pt x="193" y="17"/>
                  <a:pt x="175" y="0"/>
                  <a:pt x="152" y="0"/>
                </a:cubicBezTo>
                <a:close/>
                <a:moveTo>
                  <a:pt x="39" y="71"/>
                </a:moveTo>
                <a:cubicBezTo>
                  <a:pt x="31" y="71"/>
                  <a:pt x="23" y="67"/>
                  <a:pt x="18" y="62"/>
                </a:cubicBezTo>
                <a:cubicBezTo>
                  <a:pt x="12" y="57"/>
                  <a:pt x="9" y="49"/>
                  <a:pt x="9" y="41"/>
                </a:cubicBezTo>
                <a:cubicBezTo>
                  <a:pt x="9" y="39"/>
                  <a:pt x="9" y="39"/>
                  <a:pt x="9" y="39"/>
                </a:cubicBezTo>
                <a:cubicBezTo>
                  <a:pt x="9" y="24"/>
                  <a:pt x="21" y="11"/>
                  <a:pt x="37" y="8"/>
                </a:cubicBezTo>
                <a:cubicBezTo>
                  <a:pt x="37" y="8"/>
                  <a:pt x="38" y="8"/>
                  <a:pt x="39" y="8"/>
                </a:cubicBezTo>
                <a:cubicBezTo>
                  <a:pt x="56" y="8"/>
                  <a:pt x="70" y="22"/>
                  <a:pt x="70" y="39"/>
                </a:cubicBezTo>
                <a:cubicBezTo>
                  <a:pt x="70" y="57"/>
                  <a:pt x="56" y="71"/>
                  <a:pt x="39" y="71"/>
                </a:cubicBezTo>
                <a:close/>
                <a:moveTo>
                  <a:pt x="185" y="41"/>
                </a:moveTo>
                <a:cubicBezTo>
                  <a:pt x="185" y="58"/>
                  <a:pt x="170" y="72"/>
                  <a:pt x="152" y="72"/>
                </a:cubicBezTo>
                <a:cubicBezTo>
                  <a:pt x="61" y="72"/>
                  <a:pt x="61" y="72"/>
                  <a:pt x="61" y="72"/>
                </a:cubicBezTo>
                <a:cubicBezTo>
                  <a:pt x="71" y="65"/>
                  <a:pt x="78" y="53"/>
                  <a:pt x="78" y="39"/>
                </a:cubicBezTo>
                <a:cubicBezTo>
                  <a:pt x="78" y="27"/>
                  <a:pt x="72" y="15"/>
                  <a:pt x="62" y="8"/>
                </a:cubicBezTo>
                <a:cubicBezTo>
                  <a:pt x="152" y="8"/>
                  <a:pt x="152" y="8"/>
                  <a:pt x="152" y="8"/>
                </a:cubicBezTo>
                <a:cubicBezTo>
                  <a:pt x="170" y="8"/>
                  <a:pt x="185" y="22"/>
                  <a:pt x="185" y="39"/>
                </a:cubicBezTo>
                <a:lnTo>
                  <a:pt x="185" y="41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18" name="Freeform 220"/>
          <p:cNvSpPr>
            <a:spLocks noEditPoints="1"/>
          </p:cNvSpPr>
          <p:nvPr/>
        </p:nvSpPr>
        <p:spPr bwMode="auto">
          <a:xfrm>
            <a:off x="8910638" y="5573713"/>
            <a:ext cx="571500" cy="241300"/>
          </a:xfrm>
          <a:custGeom>
            <a:avLst/>
            <a:gdLst>
              <a:gd name="T0" fmla="*/ 164 w 189"/>
              <a:gd name="T1" fmla="*/ 3 h 80"/>
              <a:gd name="T2" fmla="*/ 162 w 189"/>
              <a:gd name="T3" fmla="*/ 2 h 80"/>
              <a:gd name="T4" fmla="*/ 162 w 189"/>
              <a:gd name="T5" fmla="*/ 2 h 80"/>
              <a:gd name="T6" fmla="*/ 149 w 189"/>
              <a:gd name="T7" fmla="*/ 0 h 80"/>
              <a:gd name="T8" fmla="*/ 40 w 189"/>
              <a:gd name="T9" fmla="*/ 0 h 80"/>
              <a:gd name="T10" fmla="*/ 0 w 189"/>
              <a:gd name="T11" fmla="*/ 39 h 80"/>
              <a:gd name="T12" fmla="*/ 0 w 189"/>
              <a:gd name="T13" fmla="*/ 41 h 80"/>
              <a:gd name="T14" fmla="*/ 40 w 189"/>
              <a:gd name="T15" fmla="*/ 80 h 80"/>
              <a:gd name="T16" fmla="*/ 149 w 189"/>
              <a:gd name="T17" fmla="*/ 80 h 80"/>
              <a:gd name="T18" fmla="*/ 184 w 189"/>
              <a:gd name="T19" fmla="*/ 59 h 80"/>
              <a:gd name="T20" fmla="*/ 189 w 189"/>
              <a:gd name="T21" fmla="*/ 39 h 80"/>
              <a:gd name="T22" fmla="*/ 164 w 189"/>
              <a:gd name="T23" fmla="*/ 3 h 80"/>
              <a:gd name="T24" fmla="*/ 150 w 189"/>
              <a:gd name="T25" fmla="*/ 71 h 80"/>
              <a:gd name="T26" fmla="*/ 119 w 189"/>
              <a:gd name="T27" fmla="*/ 39 h 80"/>
              <a:gd name="T28" fmla="*/ 150 w 189"/>
              <a:gd name="T29" fmla="*/ 8 h 80"/>
              <a:gd name="T30" fmla="*/ 159 w 189"/>
              <a:gd name="T31" fmla="*/ 10 h 80"/>
              <a:gd name="T32" fmla="*/ 180 w 189"/>
              <a:gd name="T33" fmla="*/ 39 h 80"/>
              <a:gd name="T34" fmla="*/ 180 w 189"/>
              <a:gd name="T35" fmla="*/ 41 h 80"/>
              <a:gd name="T36" fmla="*/ 177 w 189"/>
              <a:gd name="T37" fmla="*/ 56 h 80"/>
              <a:gd name="T38" fmla="*/ 150 w 189"/>
              <a:gd name="T39" fmla="*/ 71 h 80"/>
              <a:gd name="T40" fmla="*/ 8 w 189"/>
              <a:gd name="T41" fmla="*/ 41 h 80"/>
              <a:gd name="T42" fmla="*/ 8 w 189"/>
              <a:gd name="T43" fmla="*/ 39 h 80"/>
              <a:gd name="T44" fmla="*/ 40 w 189"/>
              <a:gd name="T45" fmla="*/ 8 h 80"/>
              <a:gd name="T46" fmla="*/ 127 w 189"/>
              <a:gd name="T47" fmla="*/ 8 h 80"/>
              <a:gd name="T48" fmla="*/ 111 w 189"/>
              <a:gd name="T49" fmla="*/ 39 h 80"/>
              <a:gd name="T50" fmla="*/ 128 w 189"/>
              <a:gd name="T51" fmla="*/ 72 h 80"/>
              <a:gd name="T52" fmla="*/ 40 w 189"/>
              <a:gd name="T53" fmla="*/ 72 h 80"/>
              <a:gd name="T54" fmla="*/ 8 w 189"/>
              <a:gd name="T55" fmla="*/ 41 h 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189" h="80">
                <a:moveTo>
                  <a:pt x="164" y="3"/>
                </a:moveTo>
                <a:cubicBezTo>
                  <a:pt x="164" y="3"/>
                  <a:pt x="163" y="2"/>
                  <a:pt x="162" y="2"/>
                </a:cubicBezTo>
                <a:cubicBezTo>
                  <a:pt x="162" y="2"/>
                  <a:pt x="162" y="2"/>
                  <a:pt x="162" y="2"/>
                </a:cubicBezTo>
                <a:cubicBezTo>
                  <a:pt x="158" y="1"/>
                  <a:pt x="153" y="0"/>
                  <a:pt x="149" y="0"/>
                </a:cubicBezTo>
                <a:cubicBezTo>
                  <a:pt x="40" y="0"/>
                  <a:pt x="40" y="0"/>
                  <a:pt x="40" y="0"/>
                </a:cubicBezTo>
                <a:cubicBezTo>
                  <a:pt x="18" y="0"/>
                  <a:pt x="0" y="17"/>
                  <a:pt x="0" y="39"/>
                </a:cubicBezTo>
                <a:cubicBezTo>
                  <a:pt x="0" y="41"/>
                  <a:pt x="0" y="41"/>
                  <a:pt x="0" y="41"/>
                </a:cubicBezTo>
                <a:cubicBezTo>
                  <a:pt x="0" y="63"/>
                  <a:pt x="18" y="80"/>
                  <a:pt x="40" y="80"/>
                </a:cubicBezTo>
                <a:cubicBezTo>
                  <a:pt x="149" y="80"/>
                  <a:pt x="149" y="80"/>
                  <a:pt x="149" y="80"/>
                </a:cubicBezTo>
                <a:cubicBezTo>
                  <a:pt x="164" y="80"/>
                  <a:pt x="177" y="72"/>
                  <a:pt x="184" y="59"/>
                </a:cubicBezTo>
                <a:cubicBezTo>
                  <a:pt x="187" y="53"/>
                  <a:pt x="189" y="47"/>
                  <a:pt x="189" y="39"/>
                </a:cubicBezTo>
                <a:cubicBezTo>
                  <a:pt x="189" y="23"/>
                  <a:pt x="179" y="9"/>
                  <a:pt x="164" y="3"/>
                </a:cubicBezTo>
                <a:close/>
                <a:moveTo>
                  <a:pt x="150" y="71"/>
                </a:moveTo>
                <a:cubicBezTo>
                  <a:pt x="133" y="71"/>
                  <a:pt x="119" y="57"/>
                  <a:pt x="119" y="39"/>
                </a:cubicBezTo>
                <a:cubicBezTo>
                  <a:pt x="119" y="22"/>
                  <a:pt x="133" y="8"/>
                  <a:pt x="150" y="8"/>
                </a:cubicBezTo>
                <a:cubicBezTo>
                  <a:pt x="153" y="8"/>
                  <a:pt x="156" y="9"/>
                  <a:pt x="159" y="10"/>
                </a:cubicBezTo>
                <a:cubicBezTo>
                  <a:pt x="171" y="14"/>
                  <a:pt x="180" y="25"/>
                  <a:pt x="180" y="39"/>
                </a:cubicBezTo>
                <a:cubicBezTo>
                  <a:pt x="180" y="41"/>
                  <a:pt x="180" y="41"/>
                  <a:pt x="180" y="41"/>
                </a:cubicBezTo>
                <a:cubicBezTo>
                  <a:pt x="180" y="46"/>
                  <a:pt x="179" y="51"/>
                  <a:pt x="177" y="56"/>
                </a:cubicBezTo>
                <a:cubicBezTo>
                  <a:pt x="171" y="65"/>
                  <a:pt x="161" y="71"/>
                  <a:pt x="150" y="71"/>
                </a:cubicBezTo>
                <a:close/>
                <a:moveTo>
                  <a:pt x="8" y="41"/>
                </a:moveTo>
                <a:cubicBezTo>
                  <a:pt x="8" y="39"/>
                  <a:pt x="8" y="39"/>
                  <a:pt x="8" y="39"/>
                </a:cubicBezTo>
                <a:cubicBezTo>
                  <a:pt x="8" y="22"/>
                  <a:pt x="22" y="8"/>
                  <a:pt x="40" y="8"/>
                </a:cubicBezTo>
                <a:cubicBezTo>
                  <a:pt x="127" y="8"/>
                  <a:pt x="127" y="8"/>
                  <a:pt x="127" y="8"/>
                </a:cubicBezTo>
                <a:cubicBezTo>
                  <a:pt x="117" y="15"/>
                  <a:pt x="111" y="27"/>
                  <a:pt x="111" y="39"/>
                </a:cubicBezTo>
                <a:cubicBezTo>
                  <a:pt x="111" y="53"/>
                  <a:pt x="118" y="65"/>
                  <a:pt x="128" y="72"/>
                </a:cubicBezTo>
                <a:cubicBezTo>
                  <a:pt x="40" y="72"/>
                  <a:pt x="40" y="72"/>
                  <a:pt x="40" y="72"/>
                </a:cubicBezTo>
                <a:cubicBezTo>
                  <a:pt x="22" y="72"/>
                  <a:pt x="8" y="58"/>
                  <a:pt x="8" y="41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19" name="Freeform 221"/>
          <p:cNvSpPr>
            <a:spLocks noEditPoints="1"/>
          </p:cNvSpPr>
          <p:nvPr/>
        </p:nvSpPr>
        <p:spPr bwMode="auto">
          <a:xfrm>
            <a:off x="9324976" y="5654676"/>
            <a:ext cx="80963" cy="79375"/>
          </a:xfrm>
          <a:custGeom>
            <a:avLst/>
            <a:gdLst>
              <a:gd name="T0" fmla="*/ 14 w 27"/>
              <a:gd name="T1" fmla="*/ 0 h 26"/>
              <a:gd name="T2" fmla="*/ 0 w 27"/>
              <a:gd name="T3" fmla="*/ 13 h 26"/>
              <a:gd name="T4" fmla="*/ 14 w 27"/>
              <a:gd name="T5" fmla="*/ 26 h 26"/>
              <a:gd name="T6" fmla="*/ 27 w 27"/>
              <a:gd name="T7" fmla="*/ 13 h 26"/>
              <a:gd name="T8" fmla="*/ 14 w 27"/>
              <a:gd name="T9" fmla="*/ 0 h 26"/>
              <a:gd name="T10" fmla="*/ 14 w 27"/>
              <a:gd name="T11" fmla="*/ 22 h 26"/>
              <a:gd name="T12" fmla="*/ 4 w 27"/>
              <a:gd name="T13" fmla="*/ 13 h 26"/>
              <a:gd name="T14" fmla="*/ 14 w 27"/>
              <a:gd name="T15" fmla="*/ 4 h 26"/>
              <a:gd name="T16" fmla="*/ 23 w 27"/>
              <a:gd name="T17" fmla="*/ 13 h 26"/>
              <a:gd name="T18" fmla="*/ 14 w 27"/>
              <a:gd name="T19" fmla="*/ 22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7" h="26">
                <a:moveTo>
                  <a:pt x="14" y="0"/>
                </a:moveTo>
                <a:cubicBezTo>
                  <a:pt x="6" y="0"/>
                  <a:pt x="0" y="6"/>
                  <a:pt x="0" y="13"/>
                </a:cubicBezTo>
                <a:cubicBezTo>
                  <a:pt x="0" y="20"/>
                  <a:pt x="6" y="26"/>
                  <a:pt x="14" y="26"/>
                </a:cubicBezTo>
                <a:cubicBezTo>
                  <a:pt x="21" y="26"/>
                  <a:pt x="27" y="20"/>
                  <a:pt x="27" y="13"/>
                </a:cubicBezTo>
                <a:cubicBezTo>
                  <a:pt x="27" y="6"/>
                  <a:pt x="21" y="0"/>
                  <a:pt x="14" y="0"/>
                </a:cubicBezTo>
                <a:close/>
                <a:moveTo>
                  <a:pt x="14" y="22"/>
                </a:moveTo>
                <a:cubicBezTo>
                  <a:pt x="8" y="22"/>
                  <a:pt x="4" y="18"/>
                  <a:pt x="4" y="13"/>
                </a:cubicBezTo>
                <a:cubicBezTo>
                  <a:pt x="4" y="8"/>
                  <a:pt x="8" y="4"/>
                  <a:pt x="14" y="4"/>
                </a:cubicBezTo>
                <a:cubicBezTo>
                  <a:pt x="19" y="4"/>
                  <a:pt x="23" y="8"/>
                  <a:pt x="23" y="13"/>
                </a:cubicBezTo>
                <a:cubicBezTo>
                  <a:pt x="23" y="18"/>
                  <a:pt x="19" y="22"/>
                  <a:pt x="14" y="22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20" name="Freeform 222"/>
          <p:cNvSpPr>
            <a:spLocks noEditPoints="1"/>
          </p:cNvSpPr>
          <p:nvPr/>
        </p:nvSpPr>
        <p:spPr bwMode="auto">
          <a:xfrm>
            <a:off x="8985251" y="5389563"/>
            <a:ext cx="82550" cy="77788"/>
          </a:xfrm>
          <a:custGeom>
            <a:avLst/>
            <a:gdLst>
              <a:gd name="T0" fmla="*/ 14 w 27"/>
              <a:gd name="T1" fmla="*/ 0 h 26"/>
              <a:gd name="T2" fmla="*/ 0 w 27"/>
              <a:gd name="T3" fmla="*/ 13 h 26"/>
              <a:gd name="T4" fmla="*/ 14 w 27"/>
              <a:gd name="T5" fmla="*/ 26 h 26"/>
              <a:gd name="T6" fmla="*/ 27 w 27"/>
              <a:gd name="T7" fmla="*/ 13 h 26"/>
              <a:gd name="T8" fmla="*/ 14 w 27"/>
              <a:gd name="T9" fmla="*/ 0 h 26"/>
              <a:gd name="T10" fmla="*/ 14 w 27"/>
              <a:gd name="T11" fmla="*/ 22 h 26"/>
              <a:gd name="T12" fmla="*/ 4 w 27"/>
              <a:gd name="T13" fmla="*/ 13 h 26"/>
              <a:gd name="T14" fmla="*/ 14 w 27"/>
              <a:gd name="T15" fmla="*/ 4 h 26"/>
              <a:gd name="T16" fmla="*/ 23 w 27"/>
              <a:gd name="T17" fmla="*/ 13 h 26"/>
              <a:gd name="T18" fmla="*/ 14 w 27"/>
              <a:gd name="T19" fmla="*/ 22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7" h="26">
                <a:moveTo>
                  <a:pt x="14" y="0"/>
                </a:moveTo>
                <a:cubicBezTo>
                  <a:pt x="6" y="0"/>
                  <a:pt x="0" y="6"/>
                  <a:pt x="0" y="13"/>
                </a:cubicBezTo>
                <a:cubicBezTo>
                  <a:pt x="0" y="20"/>
                  <a:pt x="6" y="26"/>
                  <a:pt x="14" y="26"/>
                </a:cubicBezTo>
                <a:cubicBezTo>
                  <a:pt x="21" y="26"/>
                  <a:pt x="27" y="20"/>
                  <a:pt x="27" y="13"/>
                </a:cubicBezTo>
                <a:cubicBezTo>
                  <a:pt x="27" y="6"/>
                  <a:pt x="21" y="0"/>
                  <a:pt x="14" y="0"/>
                </a:cubicBezTo>
                <a:close/>
                <a:moveTo>
                  <a:pt x="14" y="22"/>
                </a:moveTo>
                <a:cubicBezTo>
                  <a:pt x="8" y="22"/>
                  <a:pt x="4" y="18"/>
                  <a:pt x="4" y="13"/>
                </a:cubicBezTo>
                <a:cubicBezTo>
                  <a:pt x="4" y="8"/>
                  <a:pt x="8" y="4"/>
                  <a:pt x="14" y="4"/>
                </a:cubicBezTo>
                <a:cubicBezTo>
                  <a:pt x="19" y="4"/>
                  <a:pt x="23" y="8"/>
                  <a:pt x="23" y="13"/>
                </a:cubicBezTo>
                <a:cubicBezTo>
                  <a:pt x="23" y="18"/>
                  <a:pt x="19" y="22"/>
                  <a:pt x="14" y="22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21" name="Freeform 223"/>
          <p:cNvSpPr>
            <a:spLocks noEditPoints="1"/>
          </p:cNvSpPr>
          <p:nvPr/>
        </p:nvSpPr>
        <p:spPr bwMode="auto">
          <a:xfrm>
            <a:off x="8947151" y="2794001"/>
            <a:ext cx="508000" cy="520700"/>
          </a:xfrm>
          <a:custGeom>
            <a:avLst/>
            <a:gdLst>
              <a:gd name="T0" fmla="*/ 168 w 168"/>
              <a:gd name="T1" fmla="*/ 0 h 172"/>
              <a:gd name="T2" fmla="*/ 0 w 168"/>
              <a:gd name="T3" fmla="*/ 0 h 172"/>
              <a:gd name="T4" fmla="*/ 0 w 168"/>
              <a:gd name="T5" fmla="*/ 132 h 172"/>
              <a:gd name="T6" fmla="*/ 32 w 168"/>
              <a:gd name="T7" fmla="*/ 132 h 172"/>
              <a:gd name="T8" fmla="*/ 32 w 168"/>
              <a:gd name="T9" fmla="*/ 168 h 172"/>
              <a:gd name="T10" fmla="*/ 35 w 168"/>
              <a:gd name="T11" fmla="*/ 172 h 172"/>
              <a:gd name="T12" fmla="*/ 36 w 168"/>
              <a:gd name="T13" fmla="*/ 172 h 172"/>
              <a:gd name="T14" fmla="*/ 39 w 168"/>
              <a:gd name="T15" fmla="*/ 171 h 172"/>
              <a:gd name="T16" fmla="*/ 74 w 168"/>
              <a:gd name="T17" fmla="*/ 132 h 172"/>
              <a:gd name="T18" fmla="*/ 168 w 168"/>
              <a:gd name="T19" fmla="*/ 132 h 172"/>
              <a:gd name="T20" fmla="*/ 168 w 168"/>
              <a:gd name="T21" fmla="*/ 0 h 172"/>
              <a:gd name="T22" fmla="*/ 160 w 168"/>
              <a:gd name="T23" fmla="*/ 124 h 172"/>
              <a:gd name="T24" fmla="*/ 72 w 168"/>
              <a:gd name="T25" fmla="*/ 124 h 172"/>
              <a:gd name="T26" fmla="*/ 72 w 168"/>
              <a:gd name="T27" fmla="*/ 124 h 172"/>
              <a:gd name="T28" fmla="*/ 69 w 168"/>
              <a:gd name="T29" fmla="*/ 125 h 172"/>
              <a:gd name="T30" fmla="*/ 40 w 168"/>
              <a:gd name="T31" fmla="*/ 158 h 172"/>
              <a:gd name="T32" fmla="*/ 40 w 168"/>
              <a:gd name="T33" fmla="*/ 128 h 172"/>
              <a:gd name="T34" fmla="*/ 36 w 168"/>
              <a:gd name="T35" fmla="*/ 124 h 172"/>
              <a:gd name="T36" fmla="*/ 8 w 168"/>
              <a:gd name="T37" fmla="*/ 124 h 172"/>
              <a:gd name="T38" fmla="*/ 8 w 168"/>
              <a:gd name="T39" fmla="*/ 8 h 172"/>
              <a:gd name="T40" fmla="*/ 160 w 168"/>
              <a:gd name="T41" fmla="*/ 8 h 172"/>
              <a:gd name="T42" fmla="*/ 160 w 168"/>
              <a:gd name="T43" fmla="*/ 124 h 1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68" h="172">
                <a:moveTo>
                  <a:pt x="168" y="0"/>
                </a:moveTo>
                <a:cubicBezTo>
                  <a:pt x="0" y="0"/>
                  <a:pt x="0" y="0"/>
                  <a:pt x="0" y="0"/>
                </a:cubicBezTo>
                <a:cubicBezTo>
                  <a:pt x="0" y="132"/>
                  <a:pt x="0" y="132"/>
                  <a:pt x="0" y="132"/>
                </a:cubicBezTo>
                <a:cubicBezTo>
                  <a:pt x="32" y="132"/>
                  <a:pt x="32" y="132"/>
                  <a:pt x="32" y="132"/>
                </a:cubicBezTo>
                <a:cubicBezTo>
                  <a:pt x="32" y="168"/>
                  <a:pt x="32" y="168"/>
                  <a:pt x="32" y="168"/>
                </a:cubicBezTo>
                <a:cubicBezTo>
                  <a:pt x="32" y="170"/>
                  <a:pt x="33" y="171"/>
                  <a:pt x="35" y="172"/>
                </a:cubicBezTo>
                <a:cubicBezTo>
                  <a:pt x="35" y="172"/>
                  <a:pt x="36" y="172"/>
                  <a:pt x="36" y="172"/>
                </a:cubicBezTo>
                <a:cubicBezTo>
                  <a:pt x="37" y="172"/>
                  <a:pt x="38" y="172"/>
                  <a:pt x="39" y="171"/>
                </a:cubicBezTo>
                <a:cubicBezTo>
                  <a:pt x="74" y="132"/>
                  <a:pt x="74" y="132"/>
                  <a:pt x="74" y="132"/>
                </a:cubicBezTo>
                <a:cubicBezTo>
                  <a:pt x="168" y="132"/>
                  <a:pt x="168" y="132"/>
                  <a:pt x="168" y="132"/>
                </a:cubicBezTo>
                <a:lnTo>
                  <a:pt x="168" y="0"/>
                </a:lnTo>
                <a:close/>
                <a:moveTo>
                  <a:pt x="160" y="124"/>
                </a:moveTo>
                <a:cubicBezTo>
                  <a:pt x="72" y="124"/>
                  <a:pt x="72" y="124"/>
                  <a:pt x="72" y="124"/>
                </a:cubicBezTo>
                <a:cubicBezTo>
                  <a:pt x="72" y="124"/>
                  <a:pt x="72" y="124"/>
                  <a:pt x="72" y="124"/>
                </a:cubicBezTo>
                <a:cubicBezTo>
                  <a:pt x="71" y="124"/>
                  <a:pt x="70" y="124"/>
                  <a:pt x="69" y="125"/>
                </a:cubicBezTo>
                <a:cubicBezTo>
                  <a:pt x="40" y="158"/>
                  <a:pt x="40" y="158"/>
                  <a:pt x="40" y="158"/>
                </a:cubicBezTo>
                <a:cubicBezTo>
                  <a:pt x="40" y="128"/>
                  <a:pt x="40" y="128"/>
                  <a:pt x="40" y="128"/>
                </a:cubicBezTo>
                <a:cubicBezTo>
                  <a:pt x="40" y="126"/>
                  <a:pt x="38" y="124"/>
                  <a:pt x="36" y="124"/>
                </a:cubicBezTo>
                <a:cubicBezTo>
                  <a:pt x="8" y="124"/>
                  <a:pt x="8" y="124"/>
                  <a:pt x="8" y="124"/>
                </a:cubicBezTo>
                <a:cubicBezTo>
                  <a:pt x="8" y="8"/>
                  <a:pt x="8" y="8"/>
                  <a:pt x="8" y="8"/>
                </a:cubicBezTo>
                <a:cubicBezTo>
                  <a:pt x="160" y="8"/>
                  <a:pt x="160" y="8"/>
                  <a:pt x="160" y="8"/>
                </a:cubicBezTo>
                <a:lnTo>
                  <a:pt x="160" y="12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22" name="Freeform 224"/>
          <p:cNvSpPr>
            <a:spLocks noEditPoints="1"/>
          </p:cNvSpPr>
          <p:nvPr/>
        </p:nvSpPr>
        <p:spPr bwMode="auto">
          <a:xfrm>
            <a:off x="9070976" y="2957513"/>
            <a:ext cx="80963" cy="82550"/>
          </a:xfrm>
          <a:custGeom>
            <a:avLst/>
            <a:gdLst>
              <a:gd name="T0" fmla="*/ 13 w 27"/>
              <a:gd name="T1" fmla="*/ 27 h 27"/>
              <a:gd name="T2" fmla="*/ 27 w 27"/>
              <a:gd name="T3" fmla="*/ 14 h 27"/>
              <a:gd name="T4" fmla="*/ 13 w 27"/>
              <a:gd name="T5" fmla="*/ 0 h 27"/>
              <a:gd name="T6" fmla="*/ 0 w 27"/>
              <a:gd name="T7" fmla="*/ 14 h 27"/>
              <a:gd name="T8" fmla="*/ 13 w 27"/>
              <a:gd name="T9" fmla="*/ 27 h 27"/>
              <a:gd name="T10" fmla="*/ 13 w 27"/>
              <a:gd name="T11" fmla="*/ 4 h 27"/>
              <a:gd name="T12" fmla="*/ 23 w 27"/>
              <a:gd name="T13" fmla="*/ 14 h 27"/>
              <a:gd name="T14" fmla="*/ 13 w 27"/>
              <a:gd name="T15" fmla="*/ 23 h 27"/>
              <a:gd name="T16" fmla="*/ 4 w 27"/>
              <a:gd name="T17" fmla="*/ 14 h 27"/>
              <a:gd name="T18" fmla="*/ 13 w 27"/>
              <a:gd name="T19" fmla="*/ 4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7" h="27">
                <a:moveTo>
                  <a:pt x="13" y="27"/>
                </a:moveTo>
                <a:cubicBezTo>
                  <a:pt x="20" y="27"/>
                  <a:pt x="27" y="21"/>
                  <a:pt x="27" y="14"/>
                </a:cubicBezTo>
                <a:cubicBezTo>
                  <a:pt x="27" y="6"/>
                  <a:pt x="20" y="0"/>
                  <a:pt x="13" y="0"/>
                </a:cubicBezTo>
                <a:cubicBezTo>
                  <a:pt x="6" y="0"/>
                  <a:pt x="0" y="6"/>
                  <a:pt x="0" y="14"/>
                </a:cubicBezTo>
                <a:cubicBezTo>
                  <a:pt x="0" y="21"/>
                  <a:pt x="6" y="27"/>
                  <a:pt x="13" y="27"/>
                </a:cubicBezTo>
                <a:close/>
                <a:moveTo>
                  <a:pt x="13" y="4"/>
                </a:moveTo>
                <a:cubicBezTo>
                  <a:pt x="18" y="4"/>
                  <a:pt x="23" y="8"/>
                  <a:pt x="23" y="14"/>
                </a:cubicBezTo>
                <a:cubicBezTo>
                  <a:pt x="23" y="19"/>
                  <a:pt x="18" y="23"/>
                  <a:pt x="13" y="23"/>
                </a:cubicBezTo>
                <a:cubicBezTo>
                  <a:pt x="8" y="23"/>
                  <a:pt x="4" y="19"/>
                  <a:pt x="4" y="14"/>
                </a:cubicBezTo>
                <a:cubicBezTo>
                  <a:pt x="4" y="8"/>
                  <a:pt x="8" y="4"/>
                  <a:pt x="13" y="4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23" name="Freeform 225"/>
          <p:cNvSpPr>
            <a:spLocks noEditPoints="1"/>
          </p:cNvSpPr>
          <p:nvPr/>
        </p:nvSpPr>
        <p:spPr bwMode="auto">
          <a:xfrm>
            <a:off x="9167813" y="2957513"/>
            <a:ext cx="80963" cy="82550"/>
          </a:xfrm>
          <a:custGeom>
            <a:avLst/>
            <a:gdLst>
              <a:gd name="T0" fmla="*/ 13 w 27"/>
              <a:gd name="T1" fmla="*/ 27 h 27"/>
              <a:gd name="T2" fmla="*/ 27 w 27"/>
              <a:gd name="T3" fmla="*/ 14 h 27"/>
              <a:gd name="T4" fmla="*/ 13 w 27"/>
              <a:gd name="T5" fmla="*/ 0 h 27"/>
              <a:gd name="T6" fmla="*/ 0 w 27"/>
              <a:gd name="T7" fmla="*/ 14 h 27"/>
              <a:gd name="T8" fmla="*/ 13 w 27"/>
              <a:gd name="T9" fmla="*/ 27 h 27"/>
              <a:gd name="T10" fmla="*/ 13 w 27"/>
              <a:gd name="T11" fmla="*/ 4 h 27"/>
              <a:gd name="T12" fmla="*/ 23 w 27"/>
              <a:gd name="T13" fmla="*/ 14 h 27"/>
              <a:gd name="T14" fmla="*/ 13 w 27"/>
              <a:gd name="T15" fmla="*/ 23 h 27"/>
              <a:gd name="T16" fmla="*/ 4 w 27"/>
              <a:gd name="T17" fmla="*/ 14 h 27"/>
              <a:gd name="T18" fmla="*/ 13 w 27"/>
              <a:gd name="T19" fmla="*/ 4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7" h="27">
                <a:moveTo>
                  <a:pt x="13" y="27"/>
                </a:moveTo>
                <a:cubicBezTo>
                  <a:pt x="20" y="27"/>
                  <a:pt x="27" y="21"/>
                  <a:pt x="27" y="14"/>
                </a:cubicBezTo>
                <a:cubicBezTo>
                  <a:pt x="27" y="6"/>
                  <a:pt x="20" y="0"/>
                  <a:pt x="13" y="0"/>
                </a:cubicBezTo>
                <a:cubicBezTo>
                  <a:pt x="6" y="0"/>
                  <a:pt x="0" y="6"/>
                  <a:pt x="0" y="14"/>
                </a:cubicBezTo>
                <a:cubicBezTo>
                  <a:pt x="0" y="21"/>
                  <a:pt x="6" y="27"/>
                  <a:pt x="13" y="27"/>
                </a:cubicBezTo>
                <a:close/>
                <a:moveTo>
                  <a:pt x="13" y="4"/>
                </a:moveTo>
                <a:cubicBezTo>
                  <a:pt x="18" y="4"/>
                  <a:pt x="23" y="8"/>
                  <a:pt x="23" y="14"/>
                </a:cubicBezTo>
                <a:cubicBezTo>
                  <a:pt x="23" y="19"/>
                  <a:pt x="18" y="23"/>
                  <a:pt x="13" y="23"/>
                </a:cubicBezTo>
                <a:cubicBezTo>
                  <a:pt x="8" y="23"/>
                  <a:pt x="4" y="19"/>
                  <a:pt x="4" y="14"/>
                </a:cubicBezTo>
                <a:cubicBezTo>
                  <a:pt x="4" y="8"/>
                  <a:pt x="8" y="4"/>
                  <a:pt x="13" y="4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24" name="Freeform 226"/>
          <p:cNvSpPr>
            <a:spLocks noEditPoints="1"/>
          </p:cNvSpPr>
          <p:nvPr/>
        </p:nvSpPr>
        <p:spPr bwMode="auto">
          <a:xfrm>
            <a:off x="9264651" y="2957513"/>
            <a:ext cx="80963" cy="82550"/>
          </a:xfrm>
          <a:custGeom>
            <a:avLst/>
            <a:gdLst>
              <a:gd name="T0" fmla="*/ 13 w 27"/>
              <a:gd name="T1" fmla="*/ 27 h 27"/>
              <a:gd name="T2" fmla="*/ 27 w 27"/>
              <a:gd name="T3" fmla="*/ 14 h 27"/>
              <a:gd name="T4" fmla="*/ 13 w 27"/>
              <a:gd name="T5" fmla="*/ 0 h 27"/>
              <a:gd name="T6" fmla="*/ 0 w 27"/>
              <a:gd name="T7" fmla="*/ 14 h 27"/>
              <a:gd name="T8" fmla="*/ 13 w 27"/>
              <a:gd name="T9" fmla="*/ 27 h 27"/>
              <a:gd name="T10" fmla="*/ 13 w 27"/>
              <a:gd name="T11" fmla="*/ 4 h 27"/>
              <a:gd name="T12" fmla="*/ 23 w 27"/>
              <a:gd name="T13" fmla="*/ 14 h 27"/>
              <a:gd name="T14" fmla="*/ 13 w 27"/>
              <a:gd name="T15" fmla="*/ 23 h 27"/>
              <a:gd name="T16" fmla="*/ 4 w 27"/>
              <a:gd name="T17" fmla="*/ 14 h 27"/>
              <a:gd name="T18" fmla="*/ 13 w 27"/>
              <a:gd name="T19" fmla="*/ 4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7" h="27">
                <a:moveTo>
                  <a:pt x="13" y="27"/>
                </a:moveTo>
                <a:cubicBezTo>
                  <a:pt x="20" y="27"/>
                  <a:pt x="27" y="21"/>
                  <a:pt x="27" y="14"/>
                </a:cubicBezTo>
                <a:cubicBezTo>
                  <a:pt x="27" y="6"/>
                  <a:pt x="20" y="0"/>
                  <a:pt x="13" y="0"/>
                </a:cubicBezTo>
                <a:cubicBezTo>
                  <a:pt x="6" y="0"/>
                  <a:pt x="0" y="6"/>
                  <a:pt x="0" y="14"/>
                </a:cubicBezTo>
                <a:cubicBezTo>
                  <a:pt x="0" y="21"/>
                  <a:pt x="6" y="27"/>
                  <a:pt x="13" y="27"/>
                </a:cubicBezTo>
                <a:close/>
                <a:moveTo>
                  <a:pt x="13" y="4"/>
                </a:moveTo>
                <a:cubicBezTo>
                  <a:pt x="18" y="4"/>
                  <a:pt x="23" y="8"/>
                  <a:pt x="23" y="14"/>
                </a:cubicBezTo>
                <a:cubicBezTo>
                  <a:pt x="23" y="19"/>
                  <a:pt x="18" y="23"/>
                  <a:pt x="13" y="23"/>
                </a:cubicBezTo>
                <a:cubicBezTo>
                  <a:pt x="8" y="23"/>
                  <a:pt x="4" y="19"/>
                  <a:pt x="4" y="14"/>
                </a:cubicBezTo>
                <a:cubicBezTo>
                  <a:pt x="4" y="8"/>
                  <a:pt x="8" y="4"/>
                  <a:pt x="13" y="4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25" name="Freeform 227"/>
          <p:cNvSpPr>
            <a:spLocks/>
          </p:cNvSpPr>
          <p:nvPr/>
        </p:nvSpPr>
        <p:spPr bwMode="auto">
          <a:xfrm>
            <a:off x="9769476" y="1006476"/>
            <a:ext cx="615950" cy="479425"/>
          </a:xfrm>
          <a:custGeom>
            <a:avLst/>
            <a:gdLst>
              <a:gd name="T0" fmla="*/ 192 w 204"/>
              <a:gd name="T1" fmla="*/ 60 h 159"/>
              <a:gd name="T2" fmla="*/ 126 w 204"/>
              <a:gd name="T3" fmla="*/ 10 h 159"/>
              <a:gd name="T4" fmla="*/ 104 w 204"/>
              <a:gd name="T5" fmla="*/ 20 h 159"/>
              <a:gd name="T6" fmla="*/ 104 w 204"/>
              <a:gd name="T7" fmla="*/ 56 h 159"/>
              <a:gd name="T8" fmla="*/ 104 w 204"/>
              <a:gd name="T9" fmla="*/ 60 h 159"/>
              <a:gd name="T10" fmla="*/ 19 w 204"/>
              <a:gd name="T11" fmla="*/ 60 h 159"/>
              <a:gd name="T12" fmla="*/ 0 w 204"/>
              <a:gd name="T13" fmla="*/ 76 h 159"/>
              <a:gd name="T14" fmla="*/ 0 w 204"/>
              <a:gd name="T15" fmla="*/ 78 h 159"/>
              <a:gd name="T16" fmla="*/ 19 w 204"/>
              <a:gd name="T17" fmla="*/ 96 h 159"/>
              <a:gd name="T18" fmla="*/ 104 w 204"/>
              <a:gd name="T19" fmla="*/ 96 h 159"/>
              <a:gd name="T20" fmla="*/ 104 w 204"/>
              <a:gd name="T21" fmla="*/ 139 h 159"/>
              <a:gd name="T22" fmla="*/ 126 w 204"/>
              <a:gd name="T23" fmla="*/ 149 h 159"/>
              <a:gd name="T24" fmla="*/ 192 w 204"/>
              <a:gd name="T25" fmla="*/ 95 h 159"/>
              <a:gd name="T26" fmla="*/ 192 w 204"/>
              <a:gd name="T27" fmla="*/ 60 h 1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204" h="159">
                <a:moveTo>
                  <a:pt x="192" y="60"/>
                </a:moveTo>
                <a:cubicBezTo>
                  <a:pt x="126" y="10"/>
                  <a:pt x="126" y="10"/>
                  <a:pt x="126" y="10"/>
                </a:cubicBezTo>
                <a:cubicBezTo>
                  <a:pt x="114" y="0"/>
                  <a:pt x="104" y="5"/>
                  <a:pt x="104" y="20"/>
                </a:cubicBezTo>
                <a:cubicBezTo>
                  <a:pt x="104" y="56"/>
                  <a:pt x="104" y="56"/>
                  <a:pt x="104" y="56"/>
                </a:cubicBezTo>
                <a:cubicBezTo>
                  <a:pt x="104" y="60"/>
                  <a:pt x="104" y="60"/>
                  <a:pt x="104" y="60"/>
                </a:cubicBezTo>
                <a:cubicBezTo>
                  <a:pt x="19" y="60"/>
                  <a:pt x="19" y="60"/>
                  <a:pt x="19" y="60"/>
                </a:cubicBezTo>
                <a:cubicBezTo>
                  <a:pt x="9" y="60"/>
                  <a:pt x="0" y="66"/>
                  <a:pt x="0" y="76"/>
                </a:cubicBezTo>
                <a:cubicBezTo>
                  <a:pt x="0" y="78"/>
                  <a:pt x="0" y="78"/>
                  <a:pt x="0" y="78"/>
                </a:cubicBezTo>
                <a:cubicBezTo>
                  <a:pt x="0" y="88"/>
                  <a:pt x="9" y="96"/>
                  <a:pt x="19" y="96"/>
                </a:cubicBezTo>
                <a:cubicBezTo>
                  <a:pt x="104" y="96"/>
                  <a:pt x="104" y="96"/>
                  <a:pt x="104" y="96"/>
                </a:cubicBezTo>
                <a:cubicBezTo>
                  <a:pt x="104" y="139"/>
                  <a:pt x="104" y="139"/>
                  <a:pt x="104" y="139"/>
                </a:cubicBezTo>
                <a:cubicBezTo>
                  <a:pt x="104" y="154"/>
                  <a:pt x="114" y="159"/>
                  <a:pt x="126" y="149"/>
                </a:cubicBezTo>
                <a:cubicBezTo>
                  <a:pt x="192" y="95"/>
                  <a:pt x="192" y="95"/>
                  <a:pt x="192" y="95"/>
                </a:cubicBezTo>
                <a:cubicBezTo>
                  <a:pt x="204" y="85"/>
                  <a:pt x="204" y="69"/>
                  <a:pt x="192" y="60"/>
                </a:cubicBezTo>
                <a:close/>
              </a:path>
            </a:pathLst>
          </a:custGeom>
          <a:noFill/>
          <a:ln w="25400" cap="rnd">
            <a:solidFill>
              <a:schemeClr val="bg1">
                <a:lumMod val="65000"/>
              </a:schemeClr>
            </a:solidFill>
            <a:prstDash val="solid"/>
            <a:round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26" name="Freeform 228"/>
          <p:cNvSpPr>
            <a:spLocks noEditPoints="1"/>
          </p:cNvSpPr>
          <p:nvPr/>
        </p:nvSpPr>
        <p:spPr bwMode="auto">
          <a:xfrm>
            <a:off x="9772651" y="1897063"/>
            <a:ext cx="625475" cy="481013"/>
          </a:xfrm>
          <a:custGeom>
            <a:avLst/>
            <a:gdLst>
              <a:gd name="T0" fmla="*/ 186 w 207"/>
              <a:gd name="T1" fmla="*/ 57 h 159"/>
              <a:gd name="T2" fmla="*/ 103 w 207"/>
              <a:gd name="T3" fmla="*/ 57 h 159"/>
              <a:gd name="T4" fmla="*/ 103 w 207"/>
              <a:gd name="T5" fmla="*/ 21 h 159"/>
              <a:gd name="T6" fmla="*/ 94 w 207"/>
              <a:gd name="T7" fmla="*/ 3 h 159"/>
              <a:gd name="T8" fmla="*/ 75 w 207"/>
              <a:gd name="T9" fmla="*/ 7 h 159"/>
              <a:gd name="T10" fmla="*/ 10 w 207"/>
              <a:gd name="T11" fmla="*/ 58 h 159"/>
              <a:gd name="T12" fmla="*/ 0 w 207"/>
              <a:gd name="T13" fmla="*/ 78 h 159"/>
              <a:gd name="T14" fmla="*/ 10 w 207"/>
              <a:gd name="T15" fmla="*/ 99 h 159"/>
              <a:gd name="T16" fmla="*/ 75 w 207"/>
              <a:gd name="T17" fmla="*/ 153 h 159"/>
              <a:gd name="T18" fmla="*/ 89 w 207"/>
              <a:gd name="T19" fmla="*/ 159 h 159"/>
              <a:gd name="T20" fmla="*/ 94 w 207"/>
              <a:gd name="T21" fmla="*/ 158 h 159"/>
              <a:gd name="T22" fmla="*/ 103 w 207"/>
              <a:gd name="T23" fmla="*/ 140 h 159"/>
              <a:gd name="T24" fmla="*/ 103 w 207"/>
              <a:gd name="T25" fmla="*/ 101 h 159"/>
              <a:gd name="T26" fmla="*/ 186 w 207"/>
              <a:gd name="T27" fmla="*/ 101 h 159"/>
              <a:gd name="T28" fmla="*/ 207 w 207"/>
              <a:gd name="T29" fmla="*/ 79 h 159"/>
              <a:gd name="T30" fmla="*/ 207 w 207"/>
              <a:gd name="T31" fmla="*/ 77 h 159"/>
              <a:gd name="T32" fmla="*/ 186 w 207"/>
              <a:gd name="T33" fmla="*/ 57 h 159"/>
              <a:gd name="T34" fmla="*/ 199 w 207"/>
              <a:gd name="T35" fmla="*/ 79 h 159"/>
              <a:gd name="T36" fmla="*/ 186 w 207"/>
              <a:gd name="T37" fmla="*/ 93 h 159"/>
              <a:gd name="T38" fmla="*/ 99 w 207"/>
              <a:gd name="T39" fmla="*/ 93 h 159"/>
              <a:gd name="T40" fmla="*/ 95 w 207"/>
              <a:gd name="T41" fmla="*/ 97 h 159"/>
              <a:gd name="T42" fmla="*/ 95 w 207"/>
              <a:gd name="T43" fmla="*/ 140 h 159"/>
              <a:gd name="T44" fmla="*/ 91 w 207"/>
              <a:gd name="T45" fmla="*/ 151 h 159"/>
              <a:gd name="T46" fmla="*/ 80 w 207"/>
              <a:gd name="T47" fmla="*/ 147 h 159"/>
              <a:gd name="T48" fmla="*/ 15 w 207"/>
              <a:gd name="T49" fmla="*/ 93 h 159"/>
              <a:gd name="T50" fmla="*/ 8 w 207"/>
              <a:gd name="T51" fmla="*/ 78 h 159"/>
              <a:gd name="T52" fmla="*/ 15 w 207"/>
              <a:gd name="T53" fmla="*/ 64 h 159"/>
              <a:gd name="T54" fmla="*/ 80 w 207"/>
              <a:gd name="T55" fmla="*/ 14 h 159"/>
              <a:gd name="T56" fmla="*/ 91 w 207"/>
              <a:gd name="T57" fmla="*/ 10 h 159"/>
              <a:gd name="T58" fmla="*/ 95 w 207"/>
              <a:gd name="T59" fmla="*/ 21 h 159"/>
              <a:gd name="T60" fmla="*/ 95 w 207"/>
              <a:gd name="T61" fmla="*/ 57 h 159"/>
              <a:gd name="T62" fmla="*/ 96 w 207"/>
              <a:gd name="T63" fmla="*/ 59 h 159"/>
              <a:gd name="T64" fmla="*/ 95 w 207"/>
              <a:gd name="T65" fmla="*/ 61 h 159"/>
              <a:gd name="T66" fmla="*/ 99 w 207"/>
              <a:gd name="T67" fmla="*/ 65 h 159"/>
              <a:gd name="T68" fmla="*/ 186 w 207"/>
              <a:gd name="T69" fmla="*/ 65 h 159"/>
              <a:gd name="T70" fmla="*/ 199 w 207"/>
              <a:gd name="T71" fmla="*/ 77 h 159"/>
              <a:gd name="T72" fmla="*/ 199 w 207"/>
              <a:gd name="T73" fmla="*/ 79 h 1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207" h="159">
                <a:moveTo>
                  <a:pt x="186" y="57"/>
                </a:moveTo>
                <a:cubicBezTo>
                  <a:pt x="103" y="57"/>
                  <a:pt x="103" y="57"/>
                  <a:pt x="103" y="57"/>
                </a:cubicBezTo>
                <a:cubicBezTo>
                  <a:pt x="103" y="21"/>
                  <a:pt x="103" y="21"/>
                  <a:pt x="103" y="21"/>
                </a:cubicBezTo>
                <a:cubicBezTo>
                  <a:pt x="103" y="12"/>
                  <a:pt x="100" y="6"/>
                  <a:pt x="94" y="3"/>
                </a:cubicBezTo>
                <a:cubicBezTo>
                  <a:pt x="91" y="1"/>
                  <a:pt x="85" y="0"/>
                  <a:pt x="75" y="7"/>
                </a:cubicBezTo>
                <a:cubicBezTo>
                  <a:pt x="10" y="58"/>
                  <a:pt x="10" y="58"/>
                  <a:pt x="10" y="58"/>
                </a:cubicBezTo>
                <a:cubicBezTo>
                  <a:pt x="4" y="63"/>
                  <a:pt x="0" y="70"/>
                  <a:pt x="0" y="78"/>
                </a:cubicBezTo>
                <a:cubicBezTo>
                  <a:pt x="0" y="86"/>
                  <a:pt x="3" y="94"/>
                  <a:pt x="10" y="99"/>
                </a:cubicBezTo>
                <a:cubicBezTo>
                  <a:pt x="75" y="153"/>
                  <a:pt x="75" y="153"/>
                  <a:pt x="75" y="153"/>
                </a:cubicBezTo>
                <a:cubicBezTo>
                  <a:pt x="81" y="158"/>
                  <a:pt x="86" y="159"/>
                  <a:pt x="89" y="159"/>
                </a:cubicBezTo>
                <a:cubicBezTo>
                  <a:pt x="91" y="159"/>
                  <a:pt x="93" y="158"/>
                  <a:pt x="94" y="158"/>
                </a:cubicBezTo>
                <a:cubicBezTo>
                  <a:pt x="98" y="156"/>
                  <a:pt x="103" y="152"/>
                  <a:pt x="103" y="140"/>
                </a:cubicBezTo>
                <a:cubicBezTo>
                  <a:pt x="103" y="101"/>
                  <a:pt x="103" y="101"/>
                  <a:pt x="103" y="101"/>
                </a:cubicBezTo>
                <a:cubicBezTo>
                  <a:pt x="186" y="101"/>
                  <a:pt x="186" y="101"/>
                  <a:pt x="186" y="101"/>
                </a:cubicBezTo>
                <a:cubicBezTo>
                  <a:pt x="197" y="101"/>
                  <a:pt x="207" y="91"/>
                  <a:pt x="207" y="79"/>
                </a:cubicBezTo>
                <a:cubicBezTo>
                  <a:pt x="207" y="77"/>
                  <a:pt x="207" y="77"/>
                  <a:pt x="207" y="77"/>
                </a:cubicBezTo>
                <a:cubicBezTo>
                  <a:pt x="207" y="65"/>
                  <a:pt x="198" y="57"/>
                  <a:pt x="186" y="57"/>
                </a:cubicBezTo>
                <a:close/>
                <a:moveTo>
                  <a:pt x="199" y="79"/>
                </a:moveTo>
                <a:cubicBezTo>
                  <a:pt x="199" y="87"/>
                  <a:pt x="193" y="93"/>
                  <a:pt x="186" y="93"/>
                </a:cubicBezTo>
                <a:cubicBezTo>
                  <a:pt x="99" y="93"/>
                  <a:pt x="99" y="93"/>
                  <a:pt x="99" y="93"/>
                </a:cubicBezTo>
                <a:cubicBezTo>
                  <a:pt x="97" y="93"/>
                  <a:pt x="95" y="95"/>
                  <a:pt x="95" y="97"/>
                </a:cubicBezTo>
                <a:cubicBezTo>
                  <a:pt x="95" y="140"/>
                  <a:pt x="95" y="140"/>
                  <a:pt x="95" y="140"/>
                </a:cubicBezTo>
                <a:cubicBezTo>
                  <a:pt x="95" y="145"/>
                  <a:pt x="94" y="149"/>
                  <a:pt x="91" y="151"/>
                </a:cubicBezTo>
                <a:cubicBezTo>
                  <a:pt x="89" y="152"/>
                  <a:pt x="85" y="150"/>
                  <a:pt x="80" y="147"/>
                </a:cubicBezTo>
                <a:cubicBezTo>
                  <a:pt x="15" y="93"/>
                  <a:pt x="15" y="93"/>
                  <a:pt x="15" y="93"/>
                </a:cubicBezTo>
                <a:cubicBezTo>
                  <a:pt x="10" y="89"/>
                  <a:pt x="8" y="84"/>
                  <a:pt x="8" y="78"/>
                </a:cubicBezTo>
                <a:cubicBezTo>
                  <a:pt x="8" y="73"/>
                  <a:pt x="10" y="68"/>
                  <a:pt x="15" y="64"/>
                </a:cubicBezTo>
                <a:cubicBezTo>
                  <a:pt x="80" y="14"/>
                  <a:pt x="80" y="14"/>
                  <a:pt x="80" y="14"/>
                </a:cubicBezTo>
                <a:cubicBezTo>
                  <a:pt x="84" y="10"/>
                  <a:pt x="88" y="9"/>
                  <a:pt x="91" y="10"/>
                </a:cubicBezTo>
                <a:cubicBezTo>
                  <a:pt x="93" y="11"/>
                  <a:pt x="95" y="16"/>
                  <a:pt x="95" y="21"/>
                </a:cubicBezTo>
                <a:cubicBezTo>
                  <a:pt x="95" y="57"/>
                  <a:pt x="95" y="57"/>
                  <a:pt x="95" y="57"/>
                </a:cubicBezTo>
                <a:cubicBezTo>
                  <a:pt x="95" y="58"/>
                  <a:pt x="95" y="58"/>
                  <a:pt x="96" y="59"/>
                </a:cubicBezTo>
                <a:cubicBezTo>
                  <a:pt x="95" y="60"/>
                  <a:pt x="95" y="60"/>
                  <a:pt x="95" y="61"/>
                </a:cubicBezTo>
                <a:cubicBezTo>
                  <a:pt x="95" y="63"/>
                  <a:pt x="97" y="65"/>
                  <a:pt x="99" y="65"/>
                </a:cubicBezTo>
                <a:cubicBezTo>
                  <a:pt x="186" y="65"/>
                  <a:pt x="186" y="65"/>
                  <a:pt x="186" y="65"/>
                </a:cubicBezTo>
                <a:cubicBezTo>
                  <a:pt x="192" y="65"/>
                  <a:pt x="199" y="68"/>
                  <a:pt x="199" y="77"/>
                </a:cubicBezTo>
                <a:lnTo>
                  <a:pt x="199" y="79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27" name="Freeform 229"/>
          <p:cNvSpPr>
            <a:spLocks noEditPoints="1"/>
          </p:cNvSpPr>
          <p:nvPr/>
        </p:nvSpPr>
        <p:spPr bwMode="auto">
          <a:xfrm>
            <a:off x="9840913" y="2794001"/>
            <a:ext cx="509588" cy="490538"/>
          </a:xfrm>
          <a:custGeom>
            <a:avLst/>
            <a:gdLst>
              <a:gd name="T0" fmla="*/ 152 w 168"/>
              <a:gd name="T1" fmla="*/ 0 h 162"/>
              <a:gd name="T2" fmla="*/ 16 w 168"/>
              <a:gd name="T3" fmla="*/ 0 h 162"/>
              <a:gd name="T4" fmla="*/ 0 w 168"/>
              <a:gd name="T5" fmla="*/ 16 h 162"/>
              <a:gd name="T6" fmla="*/ 0 w 168"/>
              <a:gd name="T7" fmla="*/ 116 h 162"/>
              <a:gd name="T8" fmla="*/ 16 w 168"/>
              <a:gd name="T9" fmla="*/ 132 h 162"/>
              <a:gd name="T10" fmla="*/ 55 w 168"/>
              <a:gd name="T11" fmla="*/ 132 h 162"/>
              <a:gd name="T12" fmla="*/ 74 w 168"/>
              <a:gd name="T13" fmla="*/ 157 h 162"/>
              <a:gd name="T14" fmla="*/ 84 w 168"/>
              <a:gd name="T15" fmla="*/ 162 h 162"/>
              <a:gd name="T16" fmla="*/ 94 w 168"/>
              <a:gd name="T17" fmla="*/ 157 h 162"/>
              <a:gd name="T18" fmla="*/ 113 w 168"/>
              <a:gd name="T19" fmla="*/ 132 h 162"/>
              <a:gd name="T20" fmla="*/ 152 w 168"/>
              <a:gd name="T21" fmla="*/ 132 h 162"/>
              <a:gd name="T22" fmla="*/ 168 w 168"/>
              <a:gd name="T23" fmla="*/ 116 h 162"/>
              <a:gd name="T24" fmla="*/ 168 w 168"/>
              <a:gd name="T25" fmla="*/ 16 h 162"/>
              <a:gd name="T26" fmla="*/ 152 w 168"/>
              <a:gd name="T27" fmla="*/ 0 h 162"/>
              <a:gd name="T28" fmla="*/ 160 w 168"/>
              <a:gd name="T29" fmla="*/ 116 h 162"/>
              <a:gd name="T30" fmla="*/ 152 w 168"/>
              <a:gd name="T31" fmla="*/ 124 h 162"/>
              <a:gd name="T32" fmla="*/ 112 w 168"/>
              <a:gd name="T33" fmla="*/ 124 h 162"/>
              <a:gd name="T34" fmla="*/ 112 w 168"/>
              <a:gd name="T35" fmla="*/ 124 h 162"/>
              <a:gd name="T36" fmla="*/ 108 w 168"/>
              <a:gd name="T37" fmla="*/ 126 h 162"/>
              <a:gd name="T38" fmla="*/ 88 w 168"/>
              <a:gd name="T39" fmla="*/ 152 h 162"/>
              <a:gd name="T40" fmla="*/ 80 w 168"/>
              <a:gd name="T41" fmla="*/ 152 h 162"/>
              <a:gd name="T42" fmla="*/ 60 w 168"/>
              <a:gd name="T43" fmla="*/ 126 h 162"/>
              <a:gd name="T44" fmla="*/ 56 w 168"/>
              <a:gd name="T45" fmla="*/ 124 h 162"/>
              <a:gd name="T46" fmla="*/ 56 w 168"/>
              <a:gd name="T47" fmla="*/ 124 h 162"/>
              <a:gd name="T48" fmla="*/ 16 w 168"/>
              <a:gd name="T49" fmla="*/ 124 h 162"/>
              <a:gd name="T50" fmla="*/ 8 w 168"/>
              <a:gd name="T51" fmla="*/ 116 h 162"/>
              <a:gd name="T52" fmla="*/ 8 w 168"/>
              <a:gd name="T53" fmla="*/ 16 h 162"/>
              <a:gd name="T54" fmla="*/ 16 w 168"/>
              <a:gd name="T55" fmla="*/ 8 h 162"/>
              <a:gd name="T56" fmla="*/ 152 w 168"/>
              <a:gd name="T57" fmla="*/ 8 h 162"/>
              <a:gd name="T58" fmla="*/ 160 w 168"/>
              <a:gd name="T59" fmla="*/ 16 h 162"/>
              <a:gd name="T60" fmla="*/ 160 w 168"/>
              <a:gd name="T61" fmla="*/ 116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168" h="162">
                <a:moveTo>
                  <a:pt x="152" y="0"/>
                </a:move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116"/>
                  <a:pt x="0" y="116"/>
                  <a:pt x="0" y="116"/>
                </a:cubicBezTo>
                <a:cubicBezTo>
                  <a:pt x="0" y="125"/>
                  <a:pt x="7" y="132"/>
                  <a:pt x="16" y="132"/>
                </a:cubicBezTo>
                <a:cubicBezTo>
                  <a:pt x="55" y="132"/>
                  <a:pt x="55" y="132"/>
                  <a:pt x="55" y="132"/>
                </a:cubicBezTo>
                <a:cubicBezTo>
                  <a:pt x="74" y="157"/>
                  <a:pt x="74" y="157"/>
                  <a:pt x="74" y="157"/>
                </a:cubicBezTo>
                <a:cubicBezTo>
                  <a:pt x="76" y="160"/>
                  <a:pt x="80" y="162"/>
                  <a:pt x="84" y="162"/>
                </a:cubicBezTo>
                <a:cubicBezTo>
                  <a:pt x="88" y="162"/>
                  <a:pt x="92" y="160"/>
                  <a:pt x="94" y="157"/>
                </a:cubicBezTo>
                <a:cubicBezTo>
                  <a:pt x="113" y="132"/>
                  <a:pt x="113" y="132"/>
                  <a:pt x="113" y="132"/>
                </a:cubicBezTo>
                <a:cubicBezTo>
                  <a:pt x="152" y="132"/>
                  <a:pt x="152" y="132"/>
                  <a:pt x="152" y="132"/>
                </a:cubicBezTo>
                <a:cubicBezTo>
                  <a:pt x="161" y="132"/>
                  <a:pt x="168" y="125"/>
                  <a:pt x="168" y="116"/>
                </a:cubicBezTo>
                <a:cubicBezTo>
                  <a:pt x="168" y="16"/>
                  <a:pt x="168" y="16"/>
                  <a:pt x="168" y="16"/>
                </a:cubicBezTo>
                <a:cubicBezTo>
                  <a:pt x="168" y="7"/>
                  <a:pt x="161" y="0"/>
                  <a:pt x="152" y="0"/>
                </a:cubicBezTo>
                <a:close/>
                <a:moveTo>
                  <a:pt x="160" y="116"/>
                </a:moveTo>
                <a:cubicBezTo>
                  <a:pt x="160" y="120"/>
                  <a:pt x="156" y="124"/>
                  <a:pt x="152" y="124"/>
                </a:cubicBezTo>
                <a:cubicBezTo>
                  <a:pt x="112" y="124"/>
                  <a:pt x="112" y="124"/>
                  <a:pt x="112" y="124"/>
                </a:cubicBezTo>
                <a:cubicBezTo>
                  <a:pt x="112" y="124"/>
                  <a:pt x="112" y="124"/>
                  <a:pt x="112" y="124"/>
                </a:cubicBezTo>
                <a:cubicBezTo>
                  <a:pt x="110" y="124"/>
                  <a:pt x="109" y="124"/>
                  <a:pt x="108" y="126"/>
                </a:cubicBezTo>
                <a:cubicBezTo>
                  <a:pt x="88" y="152"/>
                  <a:pt x="88" y="152"/>
                  <a:pt x="88" y="152"/>
                </a:cubicBezTo>
                <a:cubicBezTo>
                  <a:pt x="86" y="155"/>
                  <a:pt x="82" y="155"/>
                  <a:pt x="80" y="152"/>
                </a:cubicBezTo>
                <a:cubicBezTo>
                  <a:pt x="60" y="126"/>
                  <a:pt x="60" y="126"/>
                  <a:pt x="60" y="126"/>
                </a:cubicBezTo>
                <a:cubicBezTo>
                  <a:pt x="59" y="124"/>
                  <a:pt x="58" y="124"/>
                  <a:pt x="56" y="124"/>
                </a:cubicBezTo>
                <a:cubicBezTo>
                  <a:pt x="56" y="124"/>
                  <a:pt x="56" y="124"/>
                  <a:pt x="56" y="124"/>
                </a:cubicBezTo>
                <a:cubicBezTo>
                  <a:pt x="16" y="124"/>
                  <a:pt x="16" y="124"/>
                  <a:pt x="16" y="124"/>
                </a:cubicBezTo>
                <a:cubicBezTo>
                  <a:pt x="12" y="124"/>
                  <a:pt x="8" y="120"/>
                  <a:pt x="8" y="116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2"/>
                  <a:pt x="12" y="8"/>
                  <a:pt x="16" y="8"/>
                </a:cubicBezTo>
                <a:cubicBezTo>
                  <a:pt x="152" y="8"/>
                  <a:pt x="152" y="8"/>
                  <a:pt x="152" y="8"/>
                </a:cubicBezTo>
                <a:cubicBezTo>
                  <a:pt x="156" y="8"/>
                  <a:pt x="160" y="12"/>
                  <a:pt x="160" y="16"/>
                </a:cubicBezTo>
                <a:lnTo>
                  <a:pt x="160" y="116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28" name="Freeform 230"/>
          <p:cNvSpPr>
            <a:spLocks noEditPoints="1"/>
          </p:cNvSpPr>
          <p:nvPr/>
        </p:nvSpPr>
        <p:spPr bwMode="auto">
          <a:xfrm>
            <a:off x="9966326" y="2957513"/>
            <a:ext cx="80963" cy="82550"/>
          </a:xfrm>
          <a:custGeom>
            <a:avLst/>
            <a:gdLst>
              <a:gd name="T0" fmla="*/ 13 w 27"/>
              <a:gd name="T1" fmla="*/ 0 h 27"/>
              <a:gd name="T2" fmla="*/ 0 w 27"/>
              <a:gd name="T3" fmla="*/ 14 h 27"/>
              <a:gd name="T4" fmla="*/ 13 w 27"/>
              <a:gd name="T5" fmla="*/ 27 h 27"/>
              <a:gd name="T6" fmla="*/ 27 w 27"/>
              <a:gd name="T7" fmla="*/ 14 h 27"/>
              <a:gd name="T8" fmla="*/ 13 w 27"/>
              <a:gd name="T9" fmla="*/ 0 h 27"/>
              <a:gd name="T10" fmla="*/ 13 w 27"/>
              <a:gd name="T11" fmla="*/ 23 h 27"/>
              <a:gd name="T12" fmla="*/ 4 w 27"/>
              <a:gd name="T13" fmla="*/ 14 h 27"/>
              <a:gd name="T14" fmla="*/ 13 w 27"/>
              <a:gd name="T15" fmla="*/ 4 h 27"/>
              <a:gd name="T16" fmla="*/ 23 w 27"/>
              <a:gd name="T17" fmla="*/ 14 h 27"/>
              <a:gd name="T18" fmla="*/ 13 w 27"/>
              <a:gd name="T19" fmla="*/ 23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7" h="27">
                <a:moveTo>
                  <a:pt x="13" y="0"/>
                </a:moveTo>
                <a:cubicBezTo>
                  <a:pt x="6" y="0"/>
                  <a:pt x="0" y="6"/>
                  <a:pt x="0" y="14"/>
                </a:cubicBezTo>
                <a:cubicBezTo>
                  <a:pt x="0" y="21"/>
                  <a:pt x="6" y="27"/>
                  <a:pt x="13" y="27"/>
                </a:cubicBezTo>
                <a:cubicBezTo>
                  <a:pt x="20" y="27"/>
                  <a:pt x="27" y="21"/>
                  <a:pt x="27" y="14"/>
                </a:cubicBezTo>
                <a:cubicBezTo>
                  <a:pt x="27" y="6"/>
                  <a:pt x="20" y="0"/>
                  <a:pt x="13" y="0"/>
                </a:cubicBezTo>
                <a:close/>
                <a:moveTo>
                  <a:pt x="13" y="23"/>
                </a:moveTo>
                <a:cubicBezTo>
                  <a:pt x="8" y="23"/>
                  <a:pt x="4" y="19"/>
                  <a:pt x="4" y="14"/>
                </a:cubicBezTo>
                <a:cubicBezTo>
                  <a:pt x="4" y="8"/>
                  <a:pt x="8" y="4"/>
                  <a:pt x="13" y="4"/>
                </a:cubicBezTo>
                <a:cubicBezTo>
                  <a:pt x="18" y="4"/>
                  <a:pt x="23" y="8"/>
                  <a:pt x="23" y="14"/>
                </a:cubicBezTo>
                <a:cubicBezTo>
                  <a:pt x="23" y="19"/>
                  <a:pt x="18" y="23"/>
                  <a:pt x="13" y="23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29" name="Freeform 231"/>
          <p:cNvSpPr>
            <a:spLocks noEditPoints="1"/>
          </p:cNvSpPr>
          <p:nvPr/>
        </p:nvSpPr>
        <p:spPr bwMode="auto">
          <a:xfrm>
            <a:off x="10063163" y="2957513"/>
            <a:ext cx="80963" cy="82550"/>
          </a:xfrm>
          <a:custGeom>
            <a:avLst/>
            <a:gdLst>
              <a:gd name="T0" fmla="*/ 13 w 27"/>
              <a:gd name="T1" fmla="*/ 0 h 27"/>
              <a:gd name="T2" fmla="*/ 0 w 27"/>
              <a:gd name="T3" fmla="*/ 14 h 27"/>
              <a:gd name="T4" fmla="*/ 13 w 27"/>
              <a:gd name="T5" fmla="*/ 27 h 27"/>
              <a:gd name="T6" fmla="*/ 27 w 27"/>
              <a:gd name="T7" fmla="*/ 14 h 27"/>
              <a:gd name="T8" fmla="*/ 13 w 27"/>
              <a:gd name="T9" fmla="*/ 0 h 27"/>
              <a:gd name="T10" fmla="*/ 13 w 27"/>
              <a:gd name="T11" fmla="*/ 23 h 27"/>
              <a:gd name="T12" fmla="*/ 4 w 27"/>
              <a:gd name="T13" fmla="*/ 14 h 27"/>
              <a:gd name="T14" fmla="*/ 13 w 27"/>
              <a:gd name="T15" fmla="*/ 4 h 27"/>
              <a:gd name="T16" fmla="*/ 23 w 27"/>
              <a:gd name="T17" fmla="*/ 14 h 27"/>
              <a:gd name="T18" fmla="*/ 13 w 27"/>
              <a:gd name="T19" fmla="*/ 23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7" h="27">
                <a:moveTo>
                  <a:pt x="13" y="0"/>
                </a:moveTo>
                <a:cubicBezTo>
                  <a:pt x="6" y="0"/>
                  <a:pt x="0" y="6"/>
                  <a:pt x="0" y="14"/>
                </a:cubicBezTo>
                <a:cubicBezTo>
                  <a:pt x="0" y="21"/>
                  <a:pt x="6" y="27"/>
                  <a:pt x="13" y="27"/>
                </a:cubicBezTo>
                <a:cubicBezTo>
                  <a:pt x="20" y="27"/>
                  <a:pt x="27" y="21"/>
                  <a:pt x="27" y="14"/>
                </a:cubicBezTo>
                <a:cubicBezTo>
                  <a:pt x="27" y="6"/>
                  <a:pt x="20" y="0"/>
                  <a:pt x="13" y="0"/>
                </a:cubicBezTo>
                <a:close/>
                <a:moveTo>
                  <a:pt x="13" y="23"/>
                </a:moveTo>
                <a:cubicBezTo>
                  <a:pt x="8" y="23"/>
                  <a:pt x="4" y="19"/>
                  <a:pt x="4" y="14"/>
                </a:cubicBezTo>
                <a:cubicBezTo>
                  <a:pt x="4" y="8"/>
                  <a:pt x="8" y="4"/>
                  <a:pt x="13" y="4"/>
                </a:cubicBezTo>
                <a:cubicBezTo>
                  <a:pt x="18" y="4"/>
                  <a:pt x="23" y="8"/>
                  <a:pt x="23" y="14"/>
                </a:cubicBezTo>
                <a:cubicBezTo>
                  <a:pt x="23" y="19"/>
                  <a:pt x="18" y="23"/>
                  <a:pt x="13" y="23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30" name="Freeform 232"/>
          <p:cNvSpPr>
            <a:spLocks noEditPoints="1"/>
          </p:cNvSpPr>
          <p:nvPr/>
        </p:nvSpPr>
        <p:spPr bwMode="auto">
          <a:xfrm>
            <a:off x="10160001" y="2957513"/>
            <a:ext cx="80963" cy="82550"/>
          </a:xfrm>
          <a:custGeom>
            <a:avLst/>
            <a:gdLst>
              <a:gd name="T0" fmla="*/ 13 w 27"/>
              <a:gd name="T1" fmla="*/ 0 h 27"/>
              <a:gd name="T2" fmla="*/ 0 w 27"/>
              <a:gd name="T3" fmla="*/ 14 h 27"/>
              <a:gd name="T4" fmla="*/ 13 w 27"/>
              <a:gd name="T5" fmla="*/ 27 h 27"/>
              <a:gd name="T6" fmla="*/ 27 w 27"/>
              <a:gd name="T7" fmla="*/ 14 h 27"/>
              <a:gd name="T8" fmla="*/ 13 w 27"/>
              <a:gd name="T9" fmla="*/ 0 h 27"/>
              <a:gd name="T10" fmla="*/ 13 w 27"/>
              <a:gd name="T11" fmla="*/ 23 h 27"/>
              <a:gd name="T12" fmla="*/ 4 w 27"/>
              <a:gd name="T13" fmla="*/ 14 h 27"/>
              <a:gd name="T14" fmla="*/ 13 w 27"/>
              <a:gd name="T15" fmla="*/ 4 h 27"/>
              <a:gd name="T16" fmla="*/ 23 w 27"/>
              <a:gd name="T17" fmla="*/ 14 h 27"/>
              <a:gd name="T18" fmla="*/ 13 w 27"/>
              <a:gd name="T19" fmla="*/ 23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7" h="27">
                <a:moveTo>
                  <a:pt x="13" y="0"/>
                </a:moveTo>
                <a:cubicBezTo>
                  <a:pt x="6" y="0"/>
                  <a:pt x="0" y="6"/>
                  <a:pt x="0" y="14"/>
                </a:cubicBezTo>
                <a:cubicBezTo>
                  <a:pt x="0" y="21"/>
                  <a:pt x="6" y="27"/>
                  <a:pt x="13" y="27"/>
                </a:cubicBezTo>
                <a:cubicBezTo>
                  <a:pt x="20" y="27"/>
                  <a:pt x="27" y="21"/>
                  <a:pt x="27" y="14"/>
                </a:cubicBezTo>
                <a:cubicBezTo>
                  <a:pt x="27" y="6"/>
                  <a:pt x="20" y="0"/>
                  <a:pt x="13" y="0"/>
                </a:cubicBezTo>
                <a:close/>
                <a:moveTo>
                  <a:pt x="13" y="23"/>
                </a:moveTo>
                <a:cubicBezTo>
                  <a:pt x="8" y="23"/>
                  <a:pt x="4" y="19"/>
                  <a:pt x="4" y="14"/>
                </a:cubicBezTo>
                <a:cubicBezTo>
                  <a:pt x="4" y="8"/>
                  <a:pt x="8" y="4"/>
                  <a:pt x="13" y="4"/>
                </a:cubicBezTo>
                <a:cubicBezTo>
                  <a:pt x="18" y="4"/>
                  <a:pt x="23" y="8"/>
                  <a:pt x="23" y="14"/>
                </a:cubicBezTo>
                <a:cubicBezTo>
                  <a:pt x="23" y="19"/>
                  <a:pt x="18" y="23"/>
                  <a:pt x="13" y="23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31" name="Freeform 233"/>
          <p:cNvSpPr>
            <a:spLocks noEditPoints="1"/>
          </p:cNvSpPr>
          <p:nvPr/>
        </p:nvSpPr>
        <p:spPr bwMode="auto">
          <a:xfrm>
            <a:off x="9840913" y="3640138"/>
            <a:ext cx="569913" cy="528638"/>
          </a:xfrm>
          <a:custGeom>
            <a:avLst/>
            <a:gdLst>
              <a:gd name="T0" fmla="*/ 188 w 188"/>
              <a:gd name="T1" fmla="*/ 66 h 175"/>
              <a:gd name="T2" fmla="*/ 123 w 188"/>
              <a:gd name="T3" fmla="*/ 0 h 175"/>
              <a:gd name="T4" fmla="*/ 65 w 188"/>
              <a:gd name="T5" fmla="*/ 0 h 175"/>
              <a:gd name="T6" fmla="*/ 0 w 188"/>
              <a:gd name="T7" fmla="*/ 66 h 175"/>
              <a:gd name="T8" fmla="*/ 0 w 188"/>
              <a:gd name="T9" fmla="*/ 128 h 175"/>
              <a:gd name="T10" fmla="*/ 0 w 188"/>
              <a:gd name="T11" fmla="*/ 130 h 175"/>
              <a:gd name="T12" fmla="*/ 0 w 188"/>
              <a:gd name="T13" fmla="*/ 134 h 175"/>
              <a:gd name="T14" fmla="*/ 0 w 188"/>
              <a:gd name="T15" fmla="*/ 140 h 175"/>
              <a:gd name="T16" fmla="*/ 9 w 188"/>
              <a:gd name="T17" fmla="*/ 165 h 175"/>
              <a:gd name="T18" fmla="*/ 34 w 188"/>
              <a:gd name="T19" fmla="*/ 175 h 175"/>
              <a:gd name="T20" fmla="*/ 38 w 188"/>
              <a:gd name="T21" fmla="*/ 171 h 175"/>
              <a:gd name="T22" fmla="*/ 39 w 188"/>
              <a:gd name="T23" fmla="*/ 103 h 175"/>
              <a:gd name="T24" fmla="*/ 37 w 188"/>
              <a:gd name="T25" fmla="*/ 100 h 175"/>
              <a:gd name="T26" fmla="*/ 35 w 188"/>
              <a:gd name="T27" fmla="*/ 99 h 175"/>
              <a:gd name="T28" fmla="*/ 20 w 188"/>
              <a:gd name="T29" fmla="*/ 102 h 175"/>
              <a:gd name="T30" fmla="*/ 20 w 188"/>
              <a:gd name="T31" fmla="*/ 69 h 175"/>
              <a:gd name="T32" fmla="*/ 74 w 188"/>
              <a:gd name="T33" fmla="*/ 20 h 175"/>
              <a:gd name="T34" fmla="*/ 121 w 188"/>
              <a:gd name="T35" fmla="*/ 20 h 175"/>
              <a:gd name="T36" fmla="*/ 168 w 188"/>
              <a:gd name="T37" fmla="*/ 69 h 175"/>
              <a:gd name="T38" fmla="*/ 168 w 188"/>
              <a:gd name="T39" fmla="*/ 102 h 175"/>
              <a:gd name="T40" fmla="*/ 152 w 188"/>
              <a:gd name="T41" fmla="*/ 99 h 175"/>
              <a:gd name="T42" fmla="*/ 148 w 188"/>
              <a:gd name="T43" fmla="*/ 103 h 175"/>
              <a:gd name="T44" fmla="*/ 148 w 188"/>
              <a:gd name="T45" fmla="*/ 171 h 175"/>
              <a:gd name="T46" fmla="*/ 152 w 188"/>
              <a:gd name="T47" fmla="*/ 175 h 175"/>
              <a:gd name="T48" fmla="*/ 178 w 188"/>
              <a:gd name="T49" fmla="*/ 165 h 175"/>
              <a:gd name="T50" fmla="*/ 188 w 188"/>
              <a:gd name="T51" fmla="*/ 140 h 175"/>
              <a:gd name="T52" fmla="*/ 188 w 188"/>
              <a:gd name="T53" fmla="*/ 134 h 175"/>
              <a:gd name="T54" fmla="*/ 188 w 188"/>
              <a:gd name="T55" fmla="*/ 130 h 175"/>
              <a:gd name="T56" fmla="*/ 188 w 188"/>
              <a:gd name="T57" fmla="*/ 128 h 175"/>
              <a:gd name="T58" fmla="*/ 188 w 188"/>
              <a:gd name="T59" fmla="*/ 66 h 175"/>
              <a:gd name="T60" fmla="*/ 30 w 188"/>
              <a:gd name="T61" fmla="*/ 167 h 175"/>
              <a:gd name="T62" fmla="*/ 15 w 188"/>
              <a:gd name="T63" fmla="*/ 159 h 175"/>
              <a:gd name="T64" fmla="*/ 8 w 188"/>
              <a:gd name="T65" fmla="*/ 140 h 175"/>
              <a:gd name="T66" fmla="*/ 8 w 188"/>
              <a:gd name="T67" fmla="*/ 134 h 175"/>
              <a:gd name="T68" fmla="*/ 31 w 188"/>
              <a:gd name="T69" fmla="*/ 107 h 175"/>
              <a:gd name="T70" fmla="*/ 30 w 188"/>
              <a:gd name="T71" fmla="*/ 167 h 175"/>
              <a:gd name="T72" fmla="*/ 180 w 188"/>
              <a:gd name="T73" fmla="*/ 140 h 175"/>
              <a:gd name="T74" fmla="*/ 172 w 188"/>
              <a:gd name="T75" fmla="*/ 159 h 175"/>
              <a:gd name="T76" fmla="*/ 156 w 188"/>
              <a:gd name="T77" fmla="*/ 167 h 175"/>
              <a:gd name="T78" fmla="*/ 156 w 188"/>
              <a:gd name="T79" fmla="*/ 107 h 175"/>
              <a:gd name="T80" fmla="*/ 180 w 188"/>
              <a:gd name="T81" fmla="*/ 134 h 175"/>
              <a:gd name="T82" fmla="*/ 180 w 188"/>
              <a:gd name="T83" fmla="*/ 140 h 175"/>
              <a:gd name="T84" fmla="*/ 172 w 188"/>
              <a:gd name="T85" fmla="*/ 104 h 175"/>
              <a:gd name="T86" fmla="*/ 172 w 188"/>
              <a:gd name="T87" fmla="*/ 69 h 175"/>
              <a:gd name="T88" fmla="*/ 121 w 188"/>
              <a:gd name="T89" fmla="*/ 16 h 175"/>
              <a:gd name="T90" fmla="*/ 74 w 188"/>
              <a:gd name="T91" fmla="*/ 16 h 175"/>
              <a:gd name="T92" fmla="*/ 16 w 188"/>
              <a:gd name="T93" fmla="*/ 69 h 175"/>
              <a:gd name="T94" fmla="*/ 16 w 188"/>
              <a:gd name="T95" fmla="*/ 104 h 175"/>
              <a:gd name="T96" fmla="*/ 8 w 188"/>
              <a:gd name="T97" fmla="*/ 111 h 175"/>
              <a:gd name="T98" fmla="*/ 8 w 188"/>
              <a:gd name="T99" fmla="*/ 66 h 175"/>
              <a:gd name="T100" fmla="*/ 65 w 188"/>
              <a:gd name="T101" fmla="*/ 8 h 175"/>
              <a:gd name="T102" fmla="*/ 123 w 188"/>
              <a:gd name="T103" fmla="*/ 8 h 175"/>
              <a:gd name="T104" fmla="*/ 180 w 188"/>
              <a:gd name="T105" fmla="*/ 66 h 175"/>
              <a:gd name="T106" fmla="*/ 180 w 188"/>
              <a:gd name="T107" fmla="*/ 111 h 175"/>
              <a:gd name="T108" fmla="*/ 172 w 188"/>
              <a:gd name="T109" fmla="*/ 104 h 1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88" h="175">
                <a:moveTo>
                  <a:pt x="188" y="66"/>
                </a:moveTo>
                <a:cubicBezTo>
                  <a:pt x="188" y="29"/>
                  <a:pt x="159" y="0"/>
                  <a:pt x="123" y="0"/>
                </a:cubicBezTo>
                <a:cubicBezTo>
                  <a:pt x="65" y="0"/>
                  <a:pt x="65" y="0"/>
                  <a:pt x="65" y="0"/>
                </a:cubicBezTo>
                <a:cubicBezTo>
                  <a:pt x="29" y="0"/>
                  <a:pt x="0" y="29"/>
                  <a:pt x="0" y="66"/>
                </a:cubicBezTo>
                <a:cubicBezTo>
                  <a:pt x="0" y="128"/>
                  <a:pt x="0" y="128"/>
                  <a:pt x="0" y="128"/>
                </a:cubicBezTo>
                <a:cubicBezTo>
                  <a:pt x="0" y="129"/>
                  <a:pt x="0" y="129"/>
                  <a:pt x="0" y="130"/>
                </a:cubicBezTo>
                <a:cubicBezTo>
                  <a:pt x="0" y="131"/>
                  <a:pt x="0" y="133"/>
                  <a:pt x="0" y="134"/>
                </a:cubicBezTo>
                <a:cubicBezTo>
                  <a:pt x="0" y="140"/>
                  <a:pt x="0" y="140"/>
                  <a:pt x="0" y="140"/>
                </a:cubicBezTo>
                <a:cubicBezTo>
                  <a:pt x="0" y="150"/>
                  <a:pt x="3" y="159"/>
                  <a:pt x="9" y="165"/>
                </a:cubicBezTo>
                <a:cubicBezTo>
                  <a:pt x="16" y="172"/>
                  <a:pt x="24" y="175"/>
                  <a:pt x="34" y="175"/>
                </a:cubicBezTo>
                <a:cubicBezTo>
                  <a:pt x="36" y="175"/>
                  <a:pt x="38" y="173"/>
                  <a:pt x="38" y="171"/>
                </a:cubicBezTo>
                <a:cubicBezTo>
                  <a:pt x="39" y="103"/>
                  <a:pt x="39" y="103"/>
                  <a:pt x="39" y="103"/>
                </a:cubicBezTo>
                <a:cubicBezTo>
                  <a:pt x="39" y="102"/>
                  <a:pt x="38" y="101"/>
                  <a:pt x="37" y="100"/>
                </a:cubicBezTo>
                <a:cubicBezTo>
                  <a:pt x="37" y="99"/>
                  <a:pt x="36" y="99"/>
                  <a:pt x="35" y="99"/>
                </a:cubicBezTo>
                <a:cubicBezTo>
                  <a:pt x="29" y="99"/>
                  <a:pt x="24" y="100"/>
                  <a:pt x="20" y="102"/>
                </a:cubicBezTo>
                <a:cubicBezTo>
                  <a:pt x="20" y="69"/>
                  <a:pt x="20" y="69"/>
                  <a:pt x="20" y="69"/>
                </a:cubicBezTo>
                <a:cubicBezTo>
                  <a:pt x="20" y="38"/>
                  <a:pt x="48" y="20"/>
                  <a:pt x="74" y="20"/>
                </a:cubicBezTo>
                <a:cubicBezTo>
                  <a:pt x="121" y="20"/>
                  <a:pt x="121" y="20"/>
                  <a:pt x="121" y="20"/>
                </a:cubicBezTo>
                <a:cubicBezTo>
                  <a:pt x="149" y="20"/>
                  <a:pt x="168" y="40"/>
                  <a:pt x="168" y="69"/>
                </a:cubicBezTo>
                <a:cubicBezTo>
                  <a:pt x="168" y="102"/>
                  <a:pt x="168" y="102"/>
                  <a:pt x="168" y="102"/>
                </a:cubicBezTo>
                <a:cubicBezTo>
                  <a:pt x="163" y="100"/>
                  <a:pt x="158" y="99"/>
                  <a:pt x="152" y="99"/>
                </a:cubicBezTo>
                <a:cubicBezTo>
                  <a:pt x="150" y="99"/>
                  <a:pt x="148" y="101"/>
                  <a:pt x="148" y="103"/>
                </a:cubicBezTo>
                <a:cubicBezTo>
                  <a:pt x="148" y="171"/>
                  <a:pt x="148" y="171"/>
                  <a:pt x="148" y="171"/>
                </a:cubicBezTo>
                <a:cubicBezTo>
                  <a:pt x="148" y="173"/>
                  <a:pt x="150" y="175"/>
                  <a:pt x="152" y="175"/>
                </a:cubicBezTo>
                <a:cubicBezTo>
                  <a:pt x="165" y="175"/>
                  <a:pt x="171" y="171"/>
                  <a:pt x="178" y="165"/>
                </a:cubicBezTo>
                <a:cubicBezTo>
                  <a:pt x="184" y="158"/>
                  <a:pt x="188" y="149"/>
                  <a:pt x="188" y="140"/>
                </a:cubicBezTo>
                <a:cubicBezTo>
                  <a:pt x="188" y="134"/>
                  <a:pt x="188" y="134"/>
                  <a:pt x="188" y="134"/>
                </a:cubicBezTo>
                <a:cubicBezTo>
                  <a:pt x="188" y="133"/>
                  <a:pt x="188" y="131"/>
                  <a:pt x="188" y="130"/>
                </a:cubicBezTo>
                <a:cubicBezTo>
                  <a:pt x="188" y="129"/>
                  <a:pt x="188" y="129"/>
                  <a:pt x="188" y="128"/>
                </a:cubicBezTo>
                <a:lnTo>
                  <a:pt x="188" y="66"/>
                </a:lnTo>
                <a:close/>
                <a:moveTo>
                  <a:pt x="30" y="167"/>
                </a:moveTo>
                <a:cubicBezTo>
                  <a:pt x="24" y="166"/>
                  <a:pt x="20" y="163"/>
                  <a:pt x="15" y="159"/>
                </a:cubicBezTo>
                <a:cubicBezTo>
                  <a:pt x="10" y="154"/>
                  <a:pt x="8" y="148"/>
                  <a:pt x="8" y="140"/>
                </a:cubicBezTo>
                <a:cubicBezTo>
                  <a:pt x="8" y="134"/>
                  <a:pt x="8" y="134"/>
                  <a:pt x="8" y="134"/>
                </a:cubicBezTo>
                <a:cubicBezTo>
                  <a:pt x="8" y="120"/>
                  <a:pt x="18" y="109"/>
                  <a:pt x="31" y="107"/>
                </a:cubicBezTo>
                <a:lnTo>
                  <a:pt x="30" y="167"/>
                </a:lnTo>
                <a:close/>
                <a:moveTo>
                  <a:pt x="180" y="140"/>
                </a:moveTo>
                <a:cubicBezTo>
                  <a:pt x="180" y="147"/>
                  <a:pt x="177" y="154"/>
                  <a:pt x="172" y="159"/>
                </a:cubicBezTo>
                <a:cubicBezTo>
                  <a:pt x="167" y="164"/>
                  <a:pt x="164" y="166"/>
                  <a:pt x="156" y="167"/>
                </a:cubicBezTo>
                <a:cubicBezTo>
                  <a:pt x="156" y="107"/>
                  <a:pt x="156" y="107"/>
                  <a:pt x="156" y="107"/>
                </a:cubicBezTo>
                <a:cubicBezTo>
                  <a:pt x="171" y="109"/>
                  <a:pt x="180" y="119"/>
                  <a:pt x="180" y="134"/>
                </a:cubicBezTo>
                <a:lnTo>
                  <a:pt x="180" y="140"/>
                </a:lnTo>
                <a:close/>
                <a:moveTo>
                  <a:pt x="172" y="104"/>
                </a:moveTo>
                <a:cubicBezTo>
                  <a:pt x="172" y="69"/>
                  <a:pt x="172" y="69"/>
                  <a:pt x="172" y="69"/>
                </a:cubicBezTo>
                <a:cubicBezTo>
                  <a:pt x="172" y="37"/>
                  <a:pt x="151" y="16"/>
                  <a:pt x="121" y="16"/>
                </a:cubicBezTo>
                <a:cubicBezTo>
                  <a:pt x="74" y="16"/>
                  <a:pt x="74" y="16"/>
                  <a:pt x="74" y="16"/>
                </a:cubicBezTo>
                <a:cubicBezTo>
                  <a:pt x="46" y="16"/>
                  <a:pt x="16" y="36"/>
                  <a:pt x="16" y="69"/>
                </a:cubicBezTo>
                <a:cubicBezTo>
                  <a:pt x="16" y="104"/>
                  <a:pt x="16" y="104"/>
                  <a:pt x="16" y="104"/>
                </a:cubicBezTo>
                <a:cubicBezTo>
                  <a:pt x="13" y="106"/>
                  <a:pt x="10" y="109"/>
                  <a:pt x="8" y="111"/>
                </a:cubicBezTo>
                <a:cubicBezTo>
                  <a:pt x="8" y="66"/>
                  <a:pt x="8" y="66"/>
                  <a:pt x="8" y="66"/>
                </a:cubicBezTo>
                <a:cubicBezTo>
                  <a:pt x="8" y="34"/>
                  <a:pt x="33" y="8"/>
                  <a:pt x="65" y="8"/>
                </a:cubicBezTo>
                <a:cubicBezTo>
                  <a:pt x="123" y="8"/>
                  <a:pt x="123" y="8"/>
                  <a:pt x="123" y="8"/>
                </a:cubicBezTo>
                <a:cubicBezTo>
                  <a:pt x="155" y="8"/>
                  <a:pt x="180" y="34"/>
                  <a:pt x="180" y="66"/>
                </a:cubicBezTo>
                <a:cubicBezTo>
                  <a:pt x="180" y="111"/>
                  <a:pt x="180" y="111"/>
                  <a:pt x="180" y="111"/>
                </a:cubicBezTo>
                <a:cubicBezTo>
                  <a:pt x="178" y="108"/>
                  <a:pt x="175" y="106"/>
                  <a:pt x="172" y="104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32" name="Freeform 234"/>
          <p:cNvSpPr>
            <a:spLocks noEditPoints="1"/>
          </p:cNvSpPr>
          <p:nvPr/>
        </p:nvSpPr>
        <p:spPr bwMode="auto">
          <a:xfrm>
            <a:off x="9840913" y="4438651"/>
            <a:ext cx="569913" cy="528638"/>
          </a:xfrm>
          <a:custGeom>
            <a:avLst/>
            <a:gdLst>
              <a:gd name="T0" fmla="*/ 188 w 188"/>
              <a:gd name="T1" fmla="*/ 66 h 175"/>
              <a:gd name="T2" fmla="*/ 123 w 188"/>
              <a:gd name="T3" fmla="*/ 0 h 175"/>
              <a:gd name="T4" fmla="*/ 65 w 188"/>
              <a:gd name="T5" fmla="*/ 0 h 175"/>
              <a:gd name="T6" fmla="*/ 0 w 188"/>
              <a:gd name="T7" fmla="*/ 66 h 175"/>
              <a:gd name="T8" fmla="*/ 0 w 188"/>
              <a:gd name="T9" fmla="*/ 128 h 175"/>
              <a:gd name="T10" fmla="*/ 0 w 188"/>
              <a:gd name="T11" fmla="*/ 130 h 175"/>
              <a:gd name="T12" fmla="*/ 0 w 188"/>
              <a:gd name="T13" fmla="*/ 134 h 175"/>
              <a:gd name="T14" fmla="*/ 0 w 188"/>
              <a:gd name="T15" fmla="*/ 140 h 175"/>
              <a:gd name="T16" fmla="*/ 9 w 188"/>
              <a:gd name="T17" fmla="*/ 165 h 175"/>
              <a:gd name="T18" fmla="*/ 34 w 188"/>
              <a:gd name="T19" fmla="*/ 175 h 175"/>
              <a:gd name="T20" fmla="*/ 38 w 188"/>
              <a:gd name="T21" fmla="*/ 171 h 175"/>
              <a:gd name="T22" fmla="*/ 39 w 188"/>
              <a:gd name="T23" fmla="*/ 103 h 175"/>
              <a:gd name="T24" fmla="*/ 37 w 188"/>
              <a:gd name="T25" fmla="*/ 100 h 175"/>
              <a:gd name="T26" fmla="*/ 35 w 188"/>
              <a:gd name="T27" fmla="*/ 99 h 175"/>
              <a:gd name="T28" fmla="*/ 20 w 188"/>
              <a:gd name="T29" fmla="*/ 102 h 175"/>
              <a:gd name="T30" fmla="*/ 20 w 188"/>
              <a:gd name="T31" fmla="*/ 69 h 175"/>
              <a:gd name="T32" fmla="*/ 74 w 188"/>
              <a:gd name="T33" fmla="*/ 20 h 175"/>
              <a:gd name="T34" fmla="*/ 121 w 188"/>
              <a:gd name="T35" fmla="*/ 20 h 175"/>
              <a:gd name="T36" fmla="*/ 168 w 188"/>
              <a:gd name="T37" fmla="*/ 69 h 175"/>
              <a:gd name="T38" fmla="*/ 168 w 188"/>
              <a:gd name="T39" fmla="*/ 102 h 175"/>
              <a:gd name="T40" fmla="*/ 152 w 188"/>
              <a:gd name="T41" fmla="*/ 99 h 175"/>
              <a:gd name="T42" fmla="*/ 148 w 188"/>
              <a:gd name="T43" fmla="*/ 103 h 175"/>
              <a:gd name="T44" fmla="*/ 148 w 188"/>
              <a:gd name="T45" fmla="*/ 171 h 175"/>
              <a:gd name="T46" fmla="*/ 152 w 188"/>
              <a:gd name="T47" fmla="*/ 175 h 175"/>
              <a:gd name="T48" fmla="*/ 178 w 188"/>
              <a:gd name="T49" fmla="*/ 165 h 175"/>
              <a:gd name="T50" fmla="*/ 188 w 188"/>
              <a:gd name="T51" fmla="*/ 140 h 175"/>
              <a:gd name="T52" fmla="*/ 188 w 188"/>
              <a:gd name="T53" fmla="*/ 134 h 175"/>
              <a:gd name="T54" fmla="*/ 188 w 188"/>
              <a:gd name="T55" fmla="*/ 130 h 175"/>
              <a:gd name="T56" fmla="*/ 188 w 188"/>
              <a:gd name="T57" fmla="*/ 128 h 175"/>
              <a:gd name="T58" fmla="*/ 188 w 188"/>
              <a:gd name="T59" fmla="*/ 66 h 175"/>
              <a:gd name="T60" fmla="*/ 30 w 188"/>
              <a:gd name="T61" fmla="*/ 167 h 175"/>
              <a:gd name="T62" fmla="*/ 15 w 188"/>
              <a:gd name="T63" fmla="*/ 159 h 175"/>
              <a:gd name="T64" fmla="*/ 8 w 188"/>
              <a:gd name="T65" fmla="*/ 140 h 175"/>
              <a:gd name="T66" fmla="*/ 8 w 188"/>
              <a:gd name="T67" fmla="*/ 134 h 175"/>
              <a:gd name="T68" fmla="*/ 31 w 188"/>
              <a:gd name="T69" fmla="*/ 107 h 175"/>
              <a:gd name="T70" fmla="*/ 30 w 188"/>
              <a:gd name="T71" fmla="*/ 167 h 175"/>
              <a:gd name="T72" fmla="*/ 180 w 188"/>
              <a:gd name="T73" fmla="*/ 140 h 175"/>
              <a:gd name="T74" fmla="*/ 172 w 188"/>
              <a:gd name="T75" fmla="*/ 159 h 175"/>
              <a:gd name="T76" fmla="*/ 156 w 188"/>
              <a:gd name="T77" fmla="*/ 167 h 175"/>
              <a:gd name="T78" fmla="*/ 156 w 188"/>
              <a:gd name="T79" fmla="*/ 107 h 175"/>
              <a:gd name="T80" fmla="*/ 180 w 188"/>
              <a:gd name="T81" fmla="*/ 134 h 175"/>
              <a:gd name="T82" fmla="*/ 180 w 188"/>
              <a:gd name="T83" fmla="*/ 140 h 175"/>
              <a:gd name="T84" fmla="*/ 172 w 188"/>
              <a:gd name="T85" fmla="*/ 104 h 175"/>
              <a:gd name="T86" fmla="*/ 172 w 188"/>
              <a:gd name="T87" fmla="*/ 69 h 175"/>
              <a:gd name="T88" fmla="*/ 121 w 188"/>
              <a:gd name="T89" fmla="*/ 16 h 175"/>
              <a:gd name="T90" fmla="*/ 74 w 188"/>
              <a:gd name="T91" fmla="*/ 16 h 175"/>
              <a:gd name="T92" fmla="*/ 16 w 188"/>
              <a:gd name="T93" fmla="*/ 69 h 175"/>
              <a:gd name="T94" fmla="*/ 16 w 188"/>
              <a:gd name="T95" fmla="*/ 104 h 175"/>
              <a:gd name="T96" fmla="*/ 8 w 188"/>
              <a:gd name="T97" fmla="*/ 111 h 175"/>
              <a:gd name="T98" fmla="*/ 8 w 188"/>
              <a:gd name="T99" fmla="*/ 66 h 175"/>
              <a:gd name="T100" fmla="*/ 65 w 188"/>
              <a:gd name="T101" fmla="*/ 8 h 175"/>
              <a:gd name="T102" fmla="*/ 123 w 188"/>
              <a:gd name="T103" fmla="*/ 8 h 175"/>
              <a:gd name="T104" fmla="*/ 180 w 188"/>
              <a:gd name="T105" fmla="*/ 66 h 175"/>
              <a:gd name="T106" fmla="*/ 180 w 188"/>
              <a:gd name="T107" fmla="*/ 111 h 175"/>
              <a:gd name="T108" fmla="*/ 172 w 188"/>
              <a:gd name="T109" fmla="*/ 104 h 1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88" h="175">
                <a:moveTo>
                  <a:pt x="188" y="66"/>
                </a:moveTo>
                <a:cubicBezTo>
                  <a:pt x="188" y="29"/>
                  <a:pt x="159" y="0"/>
                  <a:pt x="123" y="0"/>
                </a:cubicBezTo>
                <a:cubicBezTo>
                  <a:pt x="65" y="0"/>
                  <a:pt x="65" y="0"/>
                  <a:pt x="65" y="0"/>
                </a:cubicBezTo>
                <a:cubicBezTo>
                  <a:pt x="29" y="0"/>
                  <a:pt x="0" y="29"/>
                  <a:pt x="0" y="66"/>
                </a:cubicBezTo>
                <a:cubicBezTo>
                  <a:pt x="0" y="128"/>
                  <a:pt x="0" y="128"/>
                  <a:pt x="0" y="128"/>
                </a:cubicBezTo>
                <a:cubicBezTo>
                  <a:pt x="0" y="129"/>
                  <a:pt x="0" y="129"/>
                  <a:pt x="0" y="130"/>
                </a:cubicBezTo>
                <a:cubicBezTo>
                  <a:pt x="0" y="131"/>
                  <a:pt x="0" y="133"/>
                  <a:pt x="0" y="134"/>
                </a:cubicBezTo>
                <a:cubicBezTo>
                  <a:pt x="0" y="140"/>
                  <a:pt x="0" y="140"/>
                  <a:pt x="0" y="140"/>
                </a:cubicBezTo>
                <a:cubicBezTo>
                  <a:pt x="0" y="150"/>
                  <a:pt x="3" y="159"/>
                  <a:pt x="9" y="165"/>
                </a:cubicBezTo>
                <a:cubicBezTo>
                  <a:pt x="16" y="172"/>
                  <a:pt x="24" y="175"/>
                  <a:pt x="34" y="175"/>
                </a:cubicBezTo>
                <a:cubicBezTo>
                  <a:pt x="36" y="175"/>
                  <a:pt x="38" y="173"/>
                  <a:pt x="38" y="171"/>
                </a:cubicBezTo>
                <a:cubicBezTo>
                  <a:pt x="39" y="103"/>
                  <a:pt x="39" y="103"/>
                  <a:pt x="39" y="103"/>
                </a:cubicBezTo>
                <a:cubicBezTo>
                  <a:pt x="39" y="102"/>
                  <a:pt x="38" y="101"/>
                  <a:pt x="37" y="100"/>
                </a:cubicBezTo>
                <a:cubicBezTo>
                  <a:pt x="37" y="99"/>
                  <a:pt x="36" y="99"/>
                  <a:pt x="35" y="99"/>
                </a:cubicBezTo>
                <a:cubicBezTo>
                  <a:pt x="29" y="99"/>
                  <a:pt x="24" y="100"/>
                  <a:pt x="20" y="102"/>
                </a:cubicBezTo>
                <a:cubicBezTo>
                  <a:pt x="20" y="69"/>
                  <a:pt x="20" y="69"/>
                  <a:pt x="20" y="69"/>
                </a:cubicBezTo>
                <a:cubicBezTo>
                  <a:pt x="20" y="38"/>
                  <a:pt x="48" y="20"/>
                  <a:pt x="74" y="20"/>
                </a:cubicBezTo>
                <a:cubicBezTo>
                  <a:pt x="121" y="20"/>
                  <a:pt x="121" y="20"/>
                  <a:pt x="121" y="20"/>
                </a:cubicBezTo>
                <a:cubicBezTo>
                  <a:pt x="149" y="20"/>
                  <a:pt x="168" y="40"/>
                  <a:pt x="168" y="69"/>
                </a:cubicBezTo>
                <a:cubicBezTo>
                  <a:pt x="168" y="102"/>
                  <a:pt x="168" y="102"/>
                  <a:pt x="168" y="102"/>
                </a:cubicBezTo>
                <a:cubicBezTo>
                  <a:pt x="163" y="100"/>
                  <a:pt x="158" y="99"/>
                  <a:pt x="152" y="99"/>
                </a:cubicBezTo>
                <a:cubicBezTo>
                  <a:pt x="150" y="99"/>
                  <a:pt x="148" y="101"/>
                  <a:pt x="148" y="103"/>
                </a:cubicBezTo>
                <a:cubicBezTo>
                  <a:pt x="148" y="171"/>
                  <a:pt x="148" y="171"/>
                  <a:pt x="148" y="171"/>
                </a:cubicBezTo>
                <a:cubicBezTo>
                  <a:pt x="148" y="173"/>
                  <a:pt x="150" y="175"/>
                  <a:pt x="152" y="175"/>
                </a:cubicBezTo>
                <a:cubicBezTo>
                  <a:pt x="165" y="175"/>
                  <a:pt x="171" y="171"/>
                  <a:pt x="178" y="165"/>
                </a:cubicBezTo>
                <a:cubicBezTo>
                  <a:pt x="184" y="158"/>
                  <a:pt x="188" y="149"/>
                  <a:pt x="188" y="140"/>
                </a:cubicBezTo>
                <a:cubicBezTo>
                  <a:pt x="188" y="134"/>
                  <a:pt x="188" y="134"/>
                  <a:pt x="188" y="134"/>
                </a:cubicBezTo>
                <a:cubicBezTo>
                  <a:pt x="188" y="133"/>
                  <a:pt x="188" y="131"/>
                  <a:pt x="188" y="130"/>
                </a:cubicBezTo>
                <a:cubicBezTo>
                  <a:pt x="188" y="129"/>
                  <a:pt x="188" y="129"/>
                  <a:pt x="188" y="128"/>
                </a:cubicBezTo>
                <a:lnTo>
                  <a:pt x="188" y="66"/>
                </a:lnTo>
                <a:close/>
                <a:moveTo>
                  <a:pt x="30" y="167"/>
                </a:moveTo>
                <a:cubicBezTo>
                  <a:pt x="24" y="166"/>
                  <a:pt x="20" y="163"/>
                  <a:pt x="15" y="159"/>
                </a:cubicBezTo>
                <a:cubicBezTo>
                  <a:pt x="10" y="154"/>
                  <a:pt x="8" y="148"/>
                  <a:pt x="8" y="140"/>
                </a:cubicBezTo>
                <a:cubicBezTo>
                  <a:pt x="8" y="134"/>
                  <a:pt x="8" y="134"/>
                  <a:pt x="8" y="134"/>
                </a:cubicBezTo>
                <a:cubicBezTo>
                  <a:pt x="8" y="120"/>
                  <a:pt x="18" y="109"/>
                  <a:pt x="31" y="107"/>
                </a:cubicBezTo>
                <a:lnTo>
                  <a:pt x="30" y="167"/>
                </a:lnTo>
                <a:close/>
                <a:moveTo>
                  <a:pt x="180" y="140"/>
                </a:moveTo>
                <a:cubicBezTo>
                  <a:pt x="180" y="147"/>
                  <a:pt x="177" y="154"/>
                  <a:pt x="172" y="159"/>
                </a:cubicBezTo>
                <a:cubicBezTo>
                  <a:pt x="167" y="164"/>
                  <a:pt x="164" y="166"/>
                  <a:pt x="156" y="167"/>
                </a:cubicBezTo>
                <a:cubicBezTo>
                  <a:pt x="156" y="107"/>
                  <a:pt x="156" y="107"/>
                  <a:pt x="156" y="107"/>
                </a:cubicBezTo>
                <a:cubicBezTo>
                  <a:pt x="171" y="109"/>
                  <a:pt x="180" y="119"/>
                  <a:pt x="180" y="134"/>
                </a:cubicBezTo>
                <a:lnTo>
                  <a:pt x="180" y="140"/>
                </a:lnTo>
                <a:close/>
                <a:moveTo>
                  <a:pt x="172" y="104"/>
                </a:moveTo>
                <a:cubicBezTo>
                  <a:pt x="172" y="69"/>
                  <a:pt x="172" y="69"/>
                  <a:pt x="172" y="69"/>
                </a:cubicBezTo>
                <a:cubicBezTo>
                  <a:pt x="172" y="37"/>
                  <a:pt x="151" y="16"/>
                  <a:pt x="121" y="16"/>
                </a:cubicBezTo>
                <a:cubicBezTo>
                  <a:pt x="74" y="16"/>
                  <a:pt x="74" y="16"/>
                  <a:pt x="74" y="16"/>
                </a:cubicBezTo>
                <a:cubicBezTo>
                  <a:pt x="46" y="16"/>
                  <a:pt x="16" y="36"/>
                  <a:pt x="16" y="69"/>
                </a:cubicBezTo>
                <a:cubicBezTo>
                  <a:pt x="16" y="104"/>
                  <a:pt x="16" y="104"/>
                  <a:pt x="16" y="104"/>
                </a:cubicBezTo>
                <a:cubicBezTo>
                  <a:pt x="13" y="106"/>
                  <a:pt x="10" y="109"/>
                  <a:pt x="8" y="111"/>
                </a:cubicBezTo>
                <a:cubicBezTo>
                  <a:pt x="8" y="66"/>
                  <a:pt x="8" y="66"/>
                  <a:pt x="8" y="66"/>
                </a:cubicBezTo>
                <a:cubicBezTo>
                  <a:pt x="8" y="34"/>
                  <a:pt x="33" y="8"/>
                  <a:pt x="65" y="8"/>
                </a:cubicBezTo>
                <a:cubicBezTo>
                  <a:pt x="123" y="8"/>
                  <a:pt x="123" y="8"/>
                  <a:pt x="123" y="8"/>
                </a:cubicBezTo>
                <a:cubicBezTo>
                  <a:pt x="155" y="8"/>
                  <a:pt x="180" y="34"/>
                  <a:pt x="180" y="66"/>
                </a:cubicBezTo>
                <a:cubicBezTo>
                  <a:pt x="180" y="111"/>
                  <a:pt x="180" y="111"/>
                  <a:pt x="180" y="111"/>
                </a:cubicBezTo>
                <a:cubicBezTo>
                  <a:pt x="178" y="108"/>
                  <a:pt x="175" y="106"/>
                  <a:pt x="172" y="104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33" name="Freeform 235"/>
          <p:cNvSpPr>
            <a:spLocks/>
          </p:cNvSpPr>
          <p:nvPr/>
        </p:nvSpPr>
        <p:spPr bwMode="auto">
          <a:xfrm>
            <a:off x="9977438" y="4794251"/>
            <a:ext cx="46038" cy="114300"/>
          </a:xfrm>
          <a:custGeom>
            <a:avLst/>
            <a:gdLst>
              <a:gd name="T0" fmla="*/ 15 w 15"/>
              <a:gd name="T1" fmla="*/ 19 h 38"/>
              <a:gd name="T2" fmla="*/ 5 w 15"/>
              <a:gd name="T3" fmla="*/ 2 h 38"/>
              <a:gd name="T4" fmla="*/ 5 w 15"/>
              <a:gd name="T5" fmla="*/ 2 h 38"/>
              <a:gd name="T6" fmla="*/ 3 w 15"/>
              <a:gd name="T7" fmla="*/ 1 h 38"/>
              <a:gd name="T8" fmla="*/ 0 w 15"/>
              <a:gd name="T9" fmla="*/ 2 h 38"/>
              <a:gd name="T10" fmla="*/ 1 w 15"/>
              <a:gd name="T11" fmla="*/ 5 h 38"/>
              <a:gd name="T12" fmla="*/ 3 w 15"/>
              <a:gd name="T13" fmla="*/ 6 h 38"/>
              <a:gd name="T14" fmla="*/ 3 w 15"/>
              <a:gd name="T15" fmla="*/ 6 h 38"/>
              <a:gd name="T16" fmla="*/ 11 w 15"/>
              <a:gd name="T17" fmla="*/ 19 h 38"/>
              <a:gd name="T18" fmla="*/ 4 w 15"/>
              <a:gd name="T19" fmla="*/ 33 h 38"/>
              <a:gd name="T20" fmla="*/ 4 w 15"/>
              <a:gd name="T21" fmla="*/ 33 h 38"/>
              <a:gd name="T22" fmla="*/ 2 w 15"/>
              <a:gd name="T23" fmla="*/ 34 h 38"/>
              <a:gd name="T24" fmla="*/ 1 w 15"/>
              <a:gd name="T25" fmla="*/ 34 h 38"/>
              <a:gd name="T26" fmla="*/ 0 w 15"/>
              <a:gd name="T27" fmla="*/ 37 h 38"/>
              <a:gd name="T28" fmla="*/ 2 w 15"/>
              <a:gd name="T29" fmla="*/ 38 h 38"/>
              <a:gd name="T30" fmla="*/ 3 w 15"/>
              <a:gd name="T31" fmla="*/ 38 h 38"/>
              <a:gd name="T32" fmla="*/ 4 w 15"/>
              <a:gd name="T33" fmla="*/ 37 h 38"/>
              <a:gd name="T34" fmla="*/ 6 w 15"/>
              <a:gd name="T35" fmla="*/ 36 h 38"/>
              <a:gd name="T36" fmla="*/ 6 w 15"/>
              <a:gd name="T37" fmla="*/ 36 h 38"/>
              <a:gd name="T38" fmla="*/ 15 w 15"/>
              <a:gd name="T39" fmla="*/ 19 h 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15" h="38">
                <a:moveTo>
                  <a:pt x="15" y="19"/>
                </a:moveTo>
                <a:cubicBezTo>
                  <a:pt x="15" y="12"/>
                  <a:pt x="11" y="6"/>
                  <a:pt x="5" y="2"/>
                </a:cubicBezTo>
                <a:cubicBezTo>
                  <a:pt x="5" y="2"/>
                  <a:pt x="5" y="2"/>
                  <a:pt x="5" y="2"/>
                </a:cubicBezTo>
                <a:cubicBezTo>
                  <a:pt x="4" y="2"/>
                  <a:pt x="4" y="1"/>
                  <a:pt x="3" y="1"/>
                </a:cubicBezTo>
                <a:cubicBezTo>
                  <a:pt x="2" y="0"/>
                  <a:pt x="1" y="1"/>
                  <a:pt x="0" y="2"/>
                </a:cubicBezTo>
                <a:cubicBezTo>
                  <a:pt x="0" y="3"/>
                  <a:pt x="0" y="4"/>
                  <a:pt x="1" y="5"/>
                </a:cubicBezTo>
                <a:cubicBezTo>
                  <a:pt x="2" y="5"/>
                  <a:pt x="3" y="5"/>
                  <a:pt x="3" y="6"/>
                </a:cubicBezTo>
                <a:cubicBezTo>
                  <a:pt x="3" y="6"/>
                  <a:pt x="3" y="6"/>
                  <a:pt x="3" y="6"/>
                </a:cubicBezTo>
                <a:cubicBezTo>
                  <a:pt x="8" y="9"/>
                  <a:pt x="11" y="14"/>
                  <a:pt x="11" y="19"/>
                </a:cubicBezTo>
                <a:cubicBezTo>
                  <a:pt x="11" y="25"/>
                  <a:pt x="8" y="30"/>
                  <a:pt x="4" y="33"/>
                </a:cubicBezTo>
                <a:cubicBezTo>
                  <a:pt x="4" y="33"/>
                  <a:pt x="4" y="33"/>
                  <a:pt x="4" y="33"/>
                </a:cubicBezTo>
                <a:cubicBezTo>
                  <a:pt x="3" y="33"/>
                  <a:pt x="3" y="33"/>
                  <a:pt x="2" y="34"/>
                </a:cubicBezTo>
                <a:cubicBezTo>
                  <a:pt x="2" y="34"/>
                  <a:pt x="2" y="34"/>
                  <a:pt x="1" y="34"/>
                </a:cubicBezTo>
                <a:cubicBezTo>
                  <a:pt x="0" y="34"/>
                  <a:pt x="0" y="36"/>
                  <a:pt x="0" y="37"/>
                </a:cubicBezTo>
                <a:cubicBezTo>
                  <a:pt x="1" y="37"/>
                  <a:pt x="1" y="38"/>
                  <a:pt x="2" y="38"/>
                </a:cubicBezTo>
                <a:cubicBezTo>
                  <a:pt x="2" y="38"/>
                  <a:pt x="3" y="38"/>
                  <a:pt x="3" y="38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37"/>
                  <a:pt x="5" y="37"/>
                  <a:pt x="6" y="36"/>
                </a:cubicBezTo>
                <a:cubicBezTo>
                  <a:pt x="6" y="36"/>
                  <a:pt x="6" y="36"/>
                  <a:pt x="6" y="36"/>
                </a:cubicBezTo>
                <a:cubicBezTo>
                  <a:pt x="12" y="32"/>
                  <a:pt x="15" y="26"/>
                  <a:pt x="15" y="19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34" name="Freeform 236"/>
          <p:cNvSpPr>
            <a:spLocks/>
          </p:cNvSpPr>
          <p:nvPr/>
        </p:nvSpPr>
        <p:spPr bwMode="auto">
          <a:xfrm>
            <a:off x="9990138" y="4719638"/>
            <a:ext cx="96838" cy="271463"/>
          </a:xfrm>
          <a:custGeom>
            <a:avLst/>
            <a:gdLst>
              <a:gd name="T0" fmla="*/ 3 w 32"/>
              <a:gd name="T1" fmla="*/ 0 h 90"/>
              <a:gd name="T2" fmla="*/ 0 w 32"/>
              <a:gd name="T3" fmla="*/ 1 h 90"/>
              <a:gd name="T4" fmla="*/ 1 w 32"/>
              <a:gd name="T5" fmla="*/ 4 h 90"/>
              <a:gd name="T6" fmla="*/ 28 w 32"/>
              <a:gd name="T7" fmla="*/ 45 h 90"/>
              <a:gd name="T8" fmla="*/ 5 w 32"/>
              <a:gd name="T9" fmla="*/ 86 h 90"/>
              <a:gd name="T10" fmla="*/ 4 w 32"/>
              <a:gd name="T11" fmla="*/ 86 h 90"/>
              <a:gd name="T12" fmla="*/ 3 w 32"/>
              <a:gd name="T13" fmla="*/ 89 h 90"/>
              <a:gd name="T14" fmla="*/ 5 w 32"/>
              <a:gd name="T15" fmla="*/ 90 h 90"/>
              <a:gd name="T16" fmla="*/ 6 w 32"/>
              <a:gd name="T17" fmla="*/ 90 h 90"/>
              <a:gd name="T18" fmla="*/ 7 w 32"/>
              <a:gd name="T19" fmla="*/ 89 h 90"/>
              <a:gd name="T20" fmla="*/ 32 w 32"/>
              <a:gd name="T21" fmla="*/ 45 h 90"/>
              <a:gd name="T22" fmla="*/ 3 w 32"/>
              <a:gd name="T23" fmla="*/ 0 h 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32" h="90">
                <a:moveTo>
                  <a:pt x="3" y="0"/>
                </a:moveTo>
                <a:cubicBezTo>
                  <a:pt x="2" y="0"/>
                  <a:pt x="1" y="0"/>
                  <a:pt x="0" y="1"/>
                </a:cubicBezTo>
                <a:cubicBezTo>
                  <a:pt x="0" y="2"/>
                  <a:pt x="0" y="3"/>
                  <a:pt x="1" y="4"/>
                </a:cubicBezTo>
                <a:cubicBezTo>
                  <a:pt x="17" y="11"/>
                  <a:pt x="28" y="28"/>
                  <a:pt x="28" y="45"/>
                </a:cubicBezTo>
                <a:cubicBezTo>
                  <a:pt x="28" y="62"/>
                  <a:pt x="19" y="78"/>
                  <a:pt x="5" y="86"/>
                </a:cubicBezTo>
                <a:cubicBezTo>
                  <a:pt x="5" y="86"/>
                  <a:pt x="4" y="86"/>
                  <a:pt x="4" y="86"/>
                </a:cubicBezTo>
                <a:cubicBezTo>
                  <a:pt x="3" y="87"/>
                  <a:pt x="3" y="88"/>
                  <a:pt x="3" y="89"/>
                </a:cubicBezTo>
                <a:cubicBezTo>
                  <a:pt x="4" y="90"/>
                  <a:pt x="5" y="90"/>
                  <a:pt x="5" y="90"/>
                </a:cubicBezTo>
                <a:cubicBezTo>
                  <a:pt x="6" y="90"/>
                  <a:pt x="6" y="90"/>
                  <a:pt x="6" y="90"/>
                </a:cubicBezTo>
                <a:cubicBezTo>
                  <a:pt x="6" y="90"/>
                  <a:pt x="7" y="90"/>
                  <a:pt x="7" y="89"/>
                </a:cubicBezTo>
                <a:cubicBezTo>
                  <a:pt x="22" y="81"/>
                  <a:pt x="32" y="64"/>
                  <a:pt x="32" y="45"/>
                </a:cubicBezTo>
                <a:cubicBezTo>
                  <a:pt x="32" y="26"/>
                  <a:pt x="21" y="8"/>
                  <a:pt x="3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35" name="Freeform 237"/>
          <p:cNvSpPr>
            <a:spLocks/>
          </p:cNvSpPr>
          <p:nvPr/>
        </p:nvSpPr>
        <p:spPr bwMode="auto">
          <a:xfrm>
            <a:off x="10223501" y="4794251"/>
            <a:ext cx="44450" cy="114300"/>
          </a:xfrm>
          <a:custGeom>
            <a:avLst/>
            <a:gdLst>
              <a:gd name="T0" fmla="*/ 14 w 15"/>
              <a:gd name="T1" fmla="*/ 34 h 38"/>
              <a:gd name="T2" fmla="*/ 13 w 15"/>
              <a:gd name="T3" fmla="*/ 34 h 38"/>
              <a:gd name="T4" fmla="*/ 11 w 15"/>
              <a:gd name="T5" fmla="*/ 33 h 38"/>
              <a:gd name="T6" fmla="*/ 4 w 15"/>
              <a:gd name="T7" fmla="*/ 19 h 38"/>
              <a:gd name="T8" fmla="*/ 12 w 15"/>
              <a:gd name="T9" fmla="*/ 6 h 38"/>
              <a:gd name="T10" fmla="*/ 12 w 15"/>
              <a:gd name="T11" fmla="*/ 6 h 38"/>
              <a:gd name="T12" fmla="*/ 14 w 15"/>
              <a:gd name="T13" fmla="*/ 5 h 38"/>
              <a:gd name="T14" fmla="*/ 15 w 15"/>
              <a:gd name="T15" fmla="*/ 2 h 38"/>
              <a:gd name="T16" fmla="*/ 12 w 15"/>
              <a:gd name="T17" fmla="*/ 1 h 38"/>
              <a:gd name="T18" fmla="*/ 10 w 15"/>
              <a:gd name="T19" fmla="*/ 2 h 38"/>
              <a:gd name="T20" fmla="*/ 10 w 15"/>
              <a:gd name="T21" fmla="*/ 2 h 38"/>
              <a:gd name="T22" fmla="*/ 0 w 15"/>
              <a:gd name="T23" fmla="*/ 19 h 38"/>
              <a:gd name="T24" fmla="*/ 9 w 15"/>
              <a:gd name="T25" fmla="*/ 36 h 38"/>
              <a:gd name="T26" fmla="*/ 9 w 15"/>
              <a:gd name="T27" fmla="*/ 36 h 38"/>
              <a:gd name="T28" fmla="*/ 11 w 15"/>
              <a:gd name="T29" fmla="*/ 37 h 38"/>
              <a:gd name="T30" fmla="*/ 12 w 15"/>
              <a:gd name="T31" fmla="*/ 38 h 38"/>
              <a:gd name="T32" fmla="*/ 13 w 15"/>
              <a:gd name="T33" fmla="*/ 38 h 38"/>
              <a:gd name="T34" fmla="*/ 15 w 15"/>
              <a:gd name="T35" fmla="*/ 37 h 38"/>
              <a:gd name="T36" fmla="*/ 14 w 15"/>
              <a:gd name="T37" fmla="*/ 34 h 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5" h="38">
                <a:moveTo>
                  <a:pt x="14" y="34"/>
                </a:moveTo>
                <a:cubicBezTo>
                  <a:pt x="14" y="34"/>
                  <a:pt x="13" y="34"/>
                  <a:pt x="13" y="34"/>
                </a:cubicBezTo>
                <a:cubicBezTo>
                  <a:pt x="12" y="33"/>
                  <a:pt x="12" y="33"/>
                  <a:pt x="11" y="33"/>
                </a:cubicBezTo>
                <a:cubicBezTo>
                  <a:pt x="7" y="30"/>
                  <a:pt x="4" y="25"/>
                  <a:pt x="4" y="19"/>
                </a:cubicBezTo>
                <a:cubicBezTo>
                  <a:pt x="4" y="14"/>
                  <a:pt x="7" y="9"/>
                  <a:pt x="12" y="6"/>
                </a:cubicBezTo>
                <a:cubicBezTo>
                  <a:pt x="12" y="6"/>
                  <a:pt x="12" y="6"/>
                  <a:pt x="12" y="6"/>
                </a:cubicBezTo>
                <a:cubicBezTo>
                  <a:pt x="12" y="5"/>
                  <a:pt x="13" y="5"/>
                  <a:pt x="14" y="5"/>
                </a:cubicBezTo>
                <a:cubicBezTo>
                  <a:pt x="15" y="4"/>
                  <a:pt x="15" y="3"/>
                  <a:pt x="15" y="2"/>
                </a:cubicBezTo>
                <a:cubicBezTo>
                  <a:pt x="14" y="1"/>
                  <a:pt x="13" y="0"/>
                  <a:pt x="12" y="1"/>
                </a:cubicBezTo>
                <a:cubicBezTo>
                  <a:pt x="11" y="1"/>
                  <a:pt x="11" y="2"/>
                  <a:pt x="10" y="2"/>
                </a:cubicBezTo>
                <a:cubicBezTo>
                  <a:pt x="10" y="2"/>
                  <a:pt x="10" y="2"/>
                  <a:pt x="10" y="2"/>
                </a:cubicBezTo>
                <a:cubicBezTo>
                  <a:pt x="4" y="6"/>
                  <a:pt x="0" y="12"/>
                  <a:pt x="0" y="19"/>
                </a:cubicBezTo>
                <a:cubicBezTo>
                  <a:pt x="0" y="26"/>
                  <a:pt x="3" y="32"/>
                  <a:pt x="9" y="36"/>
                </a:cubicBezTo>
                <a:cubicBezTo>
                  <a:pt x="9" y="36"/>
                  <a:pt x="9" y="36"/>
                  <a:pt x="9" y="36"/>
                </a:cubicBezTo>
                <a:cubicBezTo>
                  <a:pt x="10" y="37"/>
                  <a:pt x="11" y="37"/>
                  <a:pt x="11" y="37"/>
                </a:cubicBezTo>
                <a:cubicBezTo>
                  <a:pt x="12" y="38"/>
                  <a:pt x="12" y="38"/>
                  <a:pt x="12" y="38"/>
                </a:cubicBezTo>
                <a:cubicBezTo>
                  <a:pt x="12" y="38"/>
                  <a:pt x="13" y="38"/>
                  <a:pt x="13" y="38"/>
                </a:cubicBezTo>
                <a:cubicBezTo>
                  <a:pt x="14" y="38"/>
                  <a:pt x="14" y="37"/>
                  <a:pt x="15" y="37"/>
                </a:cubicBezTo>
                <a:cubicBezTo>
                  <a:pt x="15" y="36"/>
                  <a:pt x="15" y="34"/>
                  <a:pt x="14" y="34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36" name="Freeform 238"/>
          <p:cNvSpPr>
            <a:spLocks/>
          </p:cNvSpPr>
          <p:nvPr/>
        </p:nvSpPr>
        <p:spPr bwMode="auto">
          <a:xfrm>
            <a:off x="10160001" y="4719638"/>
            <a:ext cx="95250" cy="271463"/>
          </a:xfrm>
          <a:custGeom>
            <a:avLst/>
            <a:gdLst>
              <a:gd name="T0" fmla="*/ 27 w 32"/>
              <a:gd name="T1" fmla="*/ 86 h 90"/>
              <a:gd name="T2" fmla="*/ 4 w 32"/>
              <a:gd name="T3" fmla="*/ 45 h 90"/>
              <a:gd name="T4" fmla="*/ 31 w 32"/>
              <a:gd name="T5" fmla="*/ 4 h 90"/>
              <a:gd name="T6" fmla="*/ 32 w 32"/>
              <a:gd name="T7" fmla="*/ 1 h 90"/>
              <a:gd name="T8" fmla="*/ 29 w 32"/>
              <a:gd name="T9" fmla="*/ 0 h 90"/>
              <a:gd name="T10" fmla="*/ 0 w 32"/>
              <a:gd name="T11" fmla="*/ 45 h 90"/>
              <a:gd name="T12" fmla="*/ 25 w 32"/>
              <a:gd name="T13" fmla="*/ 89 h 90"/>
              <a:gd name="T14" fmla="*/ 26 w 32"/>
              <a:gd name="T15" fmla="*/ 90 h 90"/>
              <a:gd name="T16" fmla="*/ 27 w 32"/>
              <a:gd name="T17" fmla="*/ 90 h 90"/>
              <a:gd name="T18" fmla="*/ 28 w 32"/>
              <a:gd name="T19" fmla="*/ 89 h 90"/>
              <a:gd name="T20" fmla="*/ 27 w 32"/>
              <a:gd name="T21" fmla="*/ 86 h 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2" h="90">
                <a:moveTo>
                  <a:pt x="27" y="86"/>
                </a:moveTo>
                <a:cubicBezTo>
                  <a:pt x="13" y="78"/>
                  <a:pt x="4" y="62"/>
                  <a:pt x="4" y="45"/>
                </a:cubicBezTo>
                <a:cubicBezTo>
                  <a:pt x="4" y="28"/>
                  <a:pt x="15" y="11"/>
                  <a:pt x="31" y="4"/>
                </a:cubicBezTo>
                <a:cubicBezTo>
                  <a:pt x="32" y="3"/>
                  <a:pt x="32" y="2"/>
                  <a:pt x="32" y="1"/>
                </a:cubicBezTo>
                <a:cubicBezTo>
                  <a:pt x="32" y="0"/>
                  <a:pt x="30" y="0"/>
                  <a:pt x="29" y="0"/>
                </a:cubicBezTo>
                <a:cubicBezTo>
                  <a:pt x="12" y="8"/>
                  <a:pt x="0" y="26"/>
                  <a:pt x="0" y="45"/>
                </a:cubicBezTo>
                <a:cubicBezTo>
                  <a:pt x="0" y="64"/>
                  <a:pt x="10" y="81"/>
                  <a:pt x="25" y="89"/>
                </a:cubicBezTo>
                <a:cubicBezTo>
                  <a:pt x="25" y="90"/>
                  <a:pt x="26" y="90"/>
                  <a:pt x="26" y="90"/>
                </a:cubicBezTo>
                <a:cubicBezTo>
                  <a:pt x="26" y="90"/>
                  <a:pt x="26" y="90"/>
                  <a:pt x="27" y="90"/>
                </a:cubicBezTo>
                <a:cubicBezTo>
                  <a:pt x="27" y="90"/>
                  <a:pt x="28" y="90"/>
                  <a:pt x="28" y="89"/>
                </a:cubicBezTo>
                <a:cubicBezTo>
                  <a:pt x="29" y="88"/>
                  <a:pt x="28" y="87"/>
                  <a:pt x="27" y="86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37" name="Freeform 239"/>
          <p:cNvSpPr>
            <a:spLocks noEditPoints="1"/>
          </p:cNvSpPr>
          <p:nvPr/>
        </p:nvSpPr>
        <p:spPr bwMode="auto">
          <a:xfrm>
            <a:off x="9796463" y="5292726"/>
            <a:ext cx="592138" cy="538163"/>
          </a:xfrm>
          <a:custGeom>
            <a:avLst/>
            <a:gdLst>
              <a:gd name="T0" fmla="*/ 161 w 196"/>
              <a:gd name="T1" fmla="*/ 26 h 178"/>
              <a:gd name="T2" fmla="*/ 98 w 196"/>
              <a:gd name="T3" fmla="*/ 0 h 178"/>
              <a:gd name="T4" fmla="*/ 34 w 196"/>
              <a:gd name="T5" fmla="*/ 26 h 178"/>
              <a:gd name="T6" fmla="*/ 34 w 196"/>
              <a:gd name="T7" fmla="*/ 152 h 178"/>
              <a:gd name="T8" fmla="*/ 98 w 196"/>
              <a:gd name="T9" fmla="*/ 178 h 178"/>
              <a:gd name="T10" fmla="*/ 161 w 196"/>
              <a:gd name="T11" fmla="*/ 152 h 178"/>
              <a:gd name="T12" fmla="*/ 161 w 196"/>
              <a:gd name="T13" fmla="*/ 26 h 178"/>
              <a:gd name="T14" fmla="*/ 155 w 196"/>
              <a:gd name="T15" fmla="*/ 146 h 178"/>
              <a:gd name="T16" fmla="*/ 98 w 196"/>
              <a:gd name="T17" fmla="*/ 170 h 178"/>
              <a:gd name="T18" fmla="*/ 40 w 196"/>
              <a:gd name="T19" fmla="*/ 146 h 178"/>
              <a:gd name="T20" fmla="*/ 16 w 196"/>
              <a:gd name="T21" fmla="*/ 89 h 178"/>
              <a:gd name="T22" fmla="*/ 40 w 196"/>
              <a:gd name="T23" fmla="*/ 31 h 178"/>
              <a:gd name="T24" fmla="*/ 98 w 196"/>
              <a:gd name="T25" fmla="*/ 8 h 178"/>
              <a:gd name="T26" fmla="*/ 155 w 196"/>
              <a:gd name="T27" fmla="*/ 31 h 178"/>
              <a:gd name="T28" fmla="*/ 179 w 196"/>
              <a:gd name="T29" fmla="*/ 89 h 178"/>
              <a:gd name="T30" fmla="*/ 155 w 196"/>
              <a:gd name="T31" fmla="*/ 146 h 1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96" h="178">
                <a:moveTo>
                  <a:pt x="161" y="26"/>
                </a:moveTo>
                <a:cubicBezTo>
                  <a:pt x="143" y="8"/>
                  <a:pt x="120" y="0"/>
                  <a:pt x="98" y="0"/>
                </a:cubicBezTo>
                <a:cubicBezTo>
                  <a:pt x="75" y="0"/>
                  <a:pt x="52" y="8"/>
                  <a:pt x="34" y="26"/>
                </a:cubicBezTo>
                <a:cubicBezTo>
                  <a:pt x="0" y="61"/>
                  <a:pt x="0" y="117"/>
                  <a:pt x="34" y="152"/>
                </a:cubicBezTo>
                <a:cubicBezTo>
                  <a:pt x="52" y="169"/>
                  <a:pt x="75" y="178"/>
                  <a:pt x="98" y="178"/>
                </a:cubicBezTo>
                <a:cubicBezTo>
                  <a:pt x="120" y="178"/>
                  <a:pt x="143" y="169"/>
                  <a:pt x="161" y="152"/>
                </a:cubicBezTo>
                <a:cubicBezTo>
                  <a:pt x="196" y="117"/>
                  <a:pt x="196" y="61"/>
                  <a:pt x="161" y="26"/>
                </a:cubicBezTo>
                <a:close/>
                <a:moveTo>
                  <a:pt x="155" y="146"/>
                </a:moveTo>
                <a:cubicBezTo>
                  <a:pt x="140" y="162"/>
                  <a:pt x="119" y="170"/>
                  <a:pt x="98" y="170"/>
                </a:cubicBezTo>
                <a:cubicBezTo>
                  <a:pt x="76" y="170"/>
                  <a:pt x="55" y="162"/>
                  <a:pt x="40" y="146"/>
                </a:cubicBezTo>
                <a:cubicBezTo>
                  <a:pt x="25" y="131"/>
                  <a:pt x="16" y="111"/>
                  <a:pt x="16" y="89"/>
                </a:cubicBezTo>
                <a:cubicBezTo>
                  <a:pt x="16" y="67"/>
                  <a:pt x="25" y="47"/>
                  <a:pt x="40" y="31"/>
                </a:cubicBezTo>
                <a:cubicBezTo>
                  <a:pt x="55" y="16"/>
                  <a:pt x="76" y="8"/>
                  <a:pt x="98" y="8"/>
                </a:cubicBezTo>
                <a:cubicBezTo>
                  <a:pt x="119" y="8"/>
                  <a:pt x="140" y="16"/>
                  <a:pt x="155" y="31"/>
                </a:cubicBezTo>
                <a:cubicBezTo>
                  <a:pt x="170" y="47"/>
                  <a:pt x="179" y="67"/>
                  <a:pt x="179" y="89"/>
                </a:cubicBezTo>
                <a:cubicBezTo>
                  <a:pt x="179" y="111"/>
                  <a:pt x="170" y="131"/>
                  <a:pt x="155" y="146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38" name="Freeform 240"/>
          <p:cNvSpPr>
            <a:spLocks noEditPoints="1"/>
          </p:cNvSpPr>
          <p:nvPr/>
        </p:nvSpPr>
        <p:spPr bwMode="auto">
          <a:xfrm>
            <a:off x="9850438" y="5343526"/>
            <a:ext cx="481013" cy="438150"/>
          </a:xfrm>
          <a:custGeom>
            <a:avLst/>
            <a:gdLst>
              <a:gd name="T0" fmla="*/ 131 w 159"/>
              <a:gd name="T1" fmla="*/ 22 h 145"/>
              <a:gd name="T2" fmla="*/ 80 w 159"/>
              <a:gd name="T3" fmla="*/ 0 h 145"/>
              <a:gd name="T4" fmla="*/ 28 w 159"/>
              <a:gd name="T5" fmla="*/ 22 h 145"/>
              <a:gd name="T6" fmla="*/ 28 w 159"/>
              <a:gd name="T7" fmla="*/ 124 h 145"/>
              <a:gd name="T8" fmla="*/ 80 w 159"/>
              <a:gd name="T9" fmla="*/ 145 h 145"/>
              <a:gd name="T10" fmla="*/ 131 w 159"/>
              <a:gd name="T11" fmla="*/ 124 h 145"/>
              <a:gd name="T12" fmla="*/ 131 w 159"/>
              <a:gd name="T13" fmla="*/ 22 h 145"/>
              <a:gd name="T14" fmla="*/ 128 w 159"/>
              <a:gd name="T15" fmla="*/ 121 h 145"/>
              <a:gd name="T16" fmla="*/ 80 w 159"/>
              <a:gd name="T17" fmla="*/ 141 h 145"/>
              <a:gd name="T18" fmla="*/ 31 w 159"/>
              <a:gd name="T19" fmla="*/ 121 h 145"/>
              <a:gd name="T20" fmla="*/ 31 w 159"/>
              <a:gd name="T21" fmla="*/ 24 h 145"/>
              <a:gd name="T22" fmla="*/ 80 w 159"/>
              <a:gd name="T23" fmla="*/ 4 h 145"/>
              <a:gd name="T24" fmla="*/ 128 w 159"/>
              <a:gd name="T25" fmla="*/ 24 h 145"/>
              <a:gd name="T26" fmla="*/ 148 w 159"/>
              <a:gd name="T27" fmla="*/ 73 h 145"/>
              <a:gd name="T28" fmla="*/ 128 w 159"/>
              <a:gd name="T29" fmla="*/ 121 h 1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59" h="145">
                <a:moveTo>
                  <a:pt x="131" y="22"/>
                </a:moveTo>
                <a:cubicBezTo>
                  <a:pt x="117" y="7"/>
                  <a:pt x="98" y="0"/>
                  <a:pt x="80" y="0"/>
                </a:cubicBezTo>
                <a:cubicBezTo>
                  <a:pt x="61" y="0"/>
                  <a:pt x="42" y="7"/>
                  <a:pt x="28" y="22"/>
                </a:cubicBezTo>
                <a:cubicBezTo>
                  <a:pt x="0" y="50"/>
                  <a:pt x="0" y="96"/>
                  <a:pt x="28" y="124"/>
                </a:cubicBezTo>
                <a:cubicBezTo>
                  <a:pt x="42" y="138"/>
                  <a:pt x="61" y="145"/>
                  <a:pt x="80" y="145"/>
                </a:cubicBezTo>
                <a:cubicBezTo>
                  <a:pt x="98" y="145"/>
                  <a:pt x="117" y="138"/>
                  <a:pt x="131" y="124"/>
                </a:cubicBezTo>
                <a:cubicBezTo>
                  <a:pt x="159" y="96"/>
                  <a:pt x="159" y="50"/>
                  <a:pt x="131" y="22"/>
                </a:cubicBezTo>
                <a:close/>
                <a:moveTo>
                  <a:pt x="128" y="121"/>
                </a:moveTo>
                <a:cubicBezTo>
                  <a:pt x="115" y="134"/>
                  <a:pt x="98" y="141"/>
                  <a:pt x="80" y="141"/>
                </a:cubicBezTo>
                <a:cubicBezTo>
                  <a:pt x="61" y="141"/>
                  <a:pt x="44" y="134"/>
                  <a:pt x="31" y="121"/>
                </a:cubicBezTo>
                <a:cubicBezTo>
                  <a:pt x="4" y="95"/>
                  <a:pt x="4" y="51"/>
                  <a:pt x="31" y="24"/>
                </a:cubicBezTo>
                <a:cubicBezTo>
                  <a:pt x="44" y="11"/>
                  <a:pt x="61" y="4"/>
                  <a:pt x="80" y="4"/>
                </a:cubicBezTo>
                <a:cubicBezTo>
                  <a:pt x="98" y="4"/>
                  <a:pt x="115" y="11"/>
                  <a:pt x="128" y="24"/>
                </a:cubicBezTo>
                <a:cubicBezTo>
                  <a:pt x="141" y="37"/>
                  <a:pt x="148" y="55"/>
                  <a:pt x="148" y="73"/>
                </a:cubicBezTo>
                <a:cubicBezTo>
                  <a:pt x="148" y="91"/>
                  <a:pt x="141" y="108"/>
                  <a:pt x="128" y="121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39" name="Freeform 241"/>
          <p:cNvSpPr>
            <a:spLocks noEditPoints="1"/>
          </p:cNvSpPr>
          <p:nvPr/>
        </p:nvSpPr>
        <p:spPr bwMode="auto">
          <a:xfrm>
            <a:off x="10029826" y="5435601"/>
            <a:ext cx="174625" cy="252413"/>
          </a:xfrm>
          <a:custGeom>
            <a:avLst/>
            <a:gdLst>
              <a:gd name="T0" fmla="*/ 58 w 58"/>
              <a:gd name="T1" fmla="*/ 41 h 84"/>
              <a:gd name="T2" fmla="*/ 57 w 58"/>
              <a:gd name="T3" fmla="*/ 40 h 84"/>
              <a:gd name="T4" fmla="*/ 53 w 58"/>
              <a:gd name="T5" fmla="*/ 32 h 84"/>
              <a:gd name="T6" fmla="*/ 51 w 58"/>
              <a:gd name="T7" fmla="*/ 31 h 84"/>
              <a:gd name="T8" fmla="*/ 24 w 58"/>
              <a:gd name="T9" fmla="*/ 4 h 84"/>
              <a:gd name="T10" fmla="*/ 14 w 58"/>
              <a:gd name="T11" fmla="*/ 0 h 84"/>
              <a:gd name="T12" fmla="*/ 4 w 58"/>
              <a:gd name="T13" fmla="*/ 4 h 84"/>
              <a:gd name="T14" fmla="*/ 0 w 58"/>
              <a:gd name="T15" fmla="*/ 14 h 84"/>
              <a:gd name="T16" fmla="*/ 4 w 58"/>
              <a:gd name="T17" fmla="*/ 24 h 84"/>
              <a:gd name="T18" fmla="*/ 22 w 58"/>
              <a:gd name="T19" fmla="*/ 42 h 84"/>
              <a:gd name="T20" fmla="*/ 4 w 58"/>
              <a:gd name="T21" fmla="*/ 60 h 84"/>
              <a:gd name="T22" fmla="*/ 0 w 58"/>
              <a:gd name="T23" fmla="*/ 70 h 84"/>
              <a:gd name="T24" fmla="*/ 4 w 58"/>
              <a:gd name="T25" fmla="*/ 80 h 84"/>
              <a:gd name="T26" fmla="*/ 14 w 58"/>
              <a:gd name="T27" fmla="*/ 84 h 84"/>
              <a:gd name="T28" fmla="*/ 14 w 58"/>
              <a:gd name="T29" fmla="*/ 84 h 84"/>
              <a:gd name="T30" fmla="*/ 24 w 58"/>
              <a:gd name="T31" fmla="*/ 80 h 84"/>
              <a:gd name="T32" fmla="*/ 51 w 58"/>
              <a:gd name="T33" fmla="*/ 53 h 84"/>
              <a:gd name="T34" fmla="*/ 52 w 58"/>
              <a:gd name="T35" fmla="*/ 52 h 84"/>
              <a:gd name="T36" fmla="*/ 56 w 58"/>
              <a:gd name="T37" fmla="*/ 43 h 84"/>
              <a:gd name="T38" fmla="*/ 57 w 58"/>
              <a:gd name="T39" fmla="*/ 41 h 84"/>
              <a:gd name="T40" fmla="*/ 58 w 58"/>
              <a:gd name="T41" fmla="*/ 41 h 84"/>
              <a:gd name="T42" fmla="*/ 58 w 58"/>
              <a:gd name="T43" fmla="*/ 41 h 84"/>
              <a:gd name="T44" fmla="*/ 18 w 58"/>
              <a:gd name="T45" fmla="*/ 74 h 84"/>
              <a:gd name="T46" fmla="*/ 14 w 58"/>
              <a:gd name="T47" fmla="*/ 76 h 84"/>
              <a:gd name="T48" fmla="*/ 10 w 58"/>
              <a:gd name="T49" fmla="*/ 74 h 84"/>
              <a:gd name="T50" fmla="*/ 8 w 58"/>
              <a:gd name="T51" fmla="*/ 70 h 84"/>
              <a:gd name="T52" fmla="*/ 10 w 58"/>
              <a:gd name="T53" fmla="*/ 66 h 84"/>
              <a:gd name="T54" fmla="*/ 31 w 58"/>
              <a:gd name="T55" fmla="*/ 45 h 84"/>
              <a:gd name="T56" fmla="*/ 31 w 58"/>
              <a:gd name="T57" fmla="*/ 39 h 84"/>
              <a:gd name="T58" fmla="*/ 10 w 58"/>
              <a:gd name="T59" fmla="*/ 18 h 84"/>
              <a:gd name="T60" fmla="*/ 8 w 58"/>
              <a:gd name="T61" fmla="*/ 14 h 84"/>
              <a:gd name="T62" fmla="*/ 10 w 58"/>
              <a:gd name="T63" fmla="*/ 10 h 84"/>
              <a:gd name="T64" fmla="*/ 18 w 58"/>
              <a:gd name="T65" fmla="*/ 10 h 84"/>
              <a:gd name="T66" fmla="*/ 46 w 58"/>
              <a:gd name="T67" fmla="*/ 38 h 84"/>
              <a:gd name="T68" fmla="*/ 48 w 58"/>
              <a:gd name="T69" fmla="*/ 42 h 84"/>
              <a:gd name="T70" fmla="*/ 48 w 58"/>
              <a:gd name="T71" fmla="*/ 42 h 84"/>
              <a:gd name="T72" fmla="*/ 46 w 58"/>
              <a:gd name="T73" fmla="*/ 46 h 84"/>
              <a:gd name="T74" fmla="*/ 18 w 58"/>
              <a:gd name="T75" fmla="*/ 74 h 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58" h="84">
                <a:moveTo>
                  <a:pt x="58" y="41"/>
                </a:moveTo>
                <a:cubicBezTo>
                  <a:pt x="58" y="41"/>
                  <a:pt x="57" y="41"/>
                  <a:pt x="57" y="40"/>
                </a:cubicBezTo>
                <a:cubicBezTo>
                  <a:pt x="57" y="37"/>
                  <a:pt x="55" y="34"/>
                  <a:pt x="53" y="32"/>
                </a:cubicBezTo>
                <a:cubicBezTo>
                  <a:pt x="52" y="31"/>
                  <a:pt x="51" y="31"/>
                  <a:pt x="51" y="31"/>
                </a:cubicBezTo>
                <a:cubicBezTo>
                  <a:pt x="24" y="4"/>
                  <a:pt x="24" y="4"/>
                  <a:pt x="24" y="4"/>
                </a:cubicBezTo>
                <a:cubicBezTo>
                  <a:pt x="21" y="1"/>
                  <a:pt x="18" y="0"/>
                  <a:pt x="14" y="0"/>
                </a:cubicBezTo>
                <a:cubicBezTo>
                  <a:pt x="10" y="0"/>
                  <a:pt x="7" y="1"/>
                  <a:pt x="4" y="4"/>
                </a:cubicBezTo>
                <a:cubicBezTo>
                  <a:pt x="1" y="7"/>
                  <a:pt x="0" y="10"/>
                  <a:pt x="0" y="14"/>
                </a:cubicBezTo>
                <a:cubicBezTo>
                  <a:pt x="0" y="18"/>
                  <a:pt x="1" y="21"/>
                  <a:pt x="4" y="24"/>
                </a:cubicBezTo>
                <a:cubicBezTo>
                  <a:pt x="22" y="42"/>
                  <a:pt x="22" y="42"/>
                  <a:pt x="22" y="42"/>
                </a:cubicBezTo>
                <a:cubicBezTo>
                  <a:pt x="4" y="60"/>
                  <a:pt x="4" y="60"/>
                  <a:pt x="4" y="60"/>
                </a:cubicBezTo>
                <a:cubicBezTo>
                  <a:pt x="1" y="63"/>
                  <a:pt x="0" y="66"/>
                  <a:pt x="0" y="70"/>
                </a:cubicBezTo>
                <a:cubicBezTo>
                  <a:pt x="0" y="74"/>
                  <a:pt x="1" y="77"/>
                  <a:pt x="4" y="80"/>
                </a:cubicBezTo>
                <a:cubicBezTo>
                  <a:pt x="7" y="83"/>
                  <a:pt x="10" y="84"/>
                  <a:pt x="14" y="84"/>
                </a:cubicBezTo>
                <a:cubicBezTo>
                  <a:pt x="14" y="84"/>
                  <a:pt x="14" y="84"/>
                  <a:pt x="14" y="84"/>
                </a:cubicBezTo>
                <a:cubicBezTo>
                  <a:pt x="18" y="84"/>
                  <a:pt x="21" y="83"/>
                  <a:pt x="24" y="80"/>
                </a:cubicBezTo>
                <a:cubicBezTo>
                  <a:pt x="51" y="53"/>
                  <a:pt x="51" y="53"/>
                  <a:pt x="51" y="53"/>
                </a:cubicBezTo>
                <a:cubicBezTo>
                  <a:pt x="51" y="53"/>
                  <a:pt x="52" y="53"/>
                  <a:pt x="52" y="52"/>
                </a:cubicBezTo>
                <a:cubicBezTo>
                  <a:pt x="54" y="50"/>
                  <a:pt x="56" y="46"/>
                  <a:pt x="56" y="43"/>
                </a:cubicBezTo>
                <a:cubicBezTo>
                  <a:pt x="56" y="42"/>
                  <a:pt x="57" y="42"/>
                  <a:pt x="57" y="41"/>
                </a:cubicBezTo>
                <a:cubicBezTo>
                  <a:pt x="57" y="41"/>
                  <a:pt x="58" y="41"/>
                  <a:pt x="58" y="41"/>
                </a:cubicBezTo>
                <a:cubicBezTo>
                  <a:pt x="58" y="41"/>
                  <a:pt x="58" y="41"/>
                  <a:pt x="58" y="41"/>
                </a:cubicBezTo>
                <a:close/>
                <a:moveTo>
                  <a:pt x="18" y="74"/>
                </a:moveTo>
                <a:cubicBezTo>
                  <a:pt x="17" y="76"/>
                  <a:pt x="15" y="76"/>
                  <a:pt x="14" y="76"/>
                </a:cubicBezTo>
                <a:cubicBezTo>
                  <a:pt x="12" y="76"/>
                  <a:pt x="11" y="76"/>
                  <a:pt x="10" y="74"/>
                </a:cubicBezTo>
                <a:cubicBezTo>
                  <a:pt x="8" y="73"/>
                  <a:pt x="8" y="72"/>
                  <a:pt x="8" y="70"/>
                </a:cubicBezTo>
                <a:cubicBezTo>
                  <a:pt x="8" y="69"/>
                  <a:pt x="8" y="67"/>
                  <a:pt x="10" y="66"/>
                </a:cubicBezTo>
                <a:cubicBezTo>
                  <a:pt x="31" y="45"/>
                  <a:pt x="31" y="45"/>
                  <a:pt x="31" y="45"/>
                </a:cubicBezTo>
                <a:cubicBezTo>
                  <a:pt x="32" y="43"/>
                  <a:pt x="32" y="41"/>
                  <a:pt x="31" y="39"/>
                </a:cubicBezTo>
                <a:cubicBezTo>
                  <a:pt x="10" y="18"/>
                  <a:pt x="10" y="18"/>
                  <a:pt x="10" y="18"/>
                </a:cubicBezTo>
                <a:cubicBezTo>
                  <a:pt x="8" y="17"/>
                  <a:pt x="8" y="15"/>
                  <a:pt x="8" y="14"/>
                </a:cubicBezTo>
                <a:cubicBezTo>
                  <a:pt x="8" y="12"/>
                  <a:pt x="8" y="11"/>
                  <a:pt x="10" y="10"/>
                </a:cubicBezTo>
                <a:cubicBezTo>
                  <a:pt x="12" y="7"/>
                  <a:pt x="16" y="7"/>
                  <a:pt x="18" y="10"/>
                </a:cubicBezTo>
                <a:cubicBezTo>
                  <a:pt x="46" y="38"/>
                  <a:pt x="46" y="38"/>
                  <a:pt x="46" y="38"/>
                </a:cubicBezTo>
                <a:cubicBezTo>
                  <a:pt x="47" y="39"/>
                  <a:pt x="48" y="40"/>
                  <a:pt x="48" y="42"/>
                </a:cubicBezTo>
                <a:cubicBezTo>
                  <a:pt x="48" y="42"/>
                  <a:pt x="48" y="42"/>
                  <a:pt x="48" y="42"/>
                </a:cubicBezTo>
                <a:cubicBezTo>
                  <a:pt x="48" y="44"/>
                  <a:pt x="47" y="45"/>
                  <a:pt x="46" y="46"/>
                </a:cubicBezTo>
                <a:lnTo>
                  <a:pt x="18" y="7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40" name="Freeform 242"/>
          <p:cNvSpPr>
            <a:spLocks noEditPoints="1"/>
          </p:cNvSpPr>
          <p:nvPr/>
        </p:nvSpPr>
        <p:spPr bwMode="auto">
          <a:xfrm>
            <a:off x="10691813" y="5292726"/>
            <a:ext cx="592138" cy="538163"/>
          </a:xfrm>
          <a:custGeom>
            <a:avLst/>
            <a:gdLst>
              <a:gd name="T0" fmla="*/ 98 w 196"/>
              <a:gd name="T1" fmla="*/ 8 h 178"/>
              <a:gd name="T2" fmla="*/ 155 w 196"/>
              <a:gd name="T3" fmla="*/ 31 h 178"/>
              <a:gd name="T4" fmla="*/ 179 w 196"/>
              <a:gd name="T5" fmla="*/ 89 h 178"/>
              <a:gd name="T6" fmla="*/ 155 w 196"/>
              <a:gd name="T7" fmla="*/ 146 h 178"/>
              <a:gd name="T8" fmla="*/ 98 w 196"/>
              <a:gd name="T9" fmla="*/ 170 h 178"/>
              <a:gd name="T10" fmla="*/ 40 w 196"/>
              <a:gd name="T11" fmla="*/ 146 h 178"/>
              <a:gd name="T12" fmla="*/ 16 w 196"/>
              <a:gd name="T13" fmla="*/ 89 h 178"/>
              <a:gd name="T14" fmla="*/ 40 w 196"/>
              <a:gd name="T15" fmla="*/ 31 h 178"/>
              <a:gd name="T16" fmla="*/ 98 w 196"/>
              <a:gd name="T17" fmla="*/ 8 h 178"/>
              <a:gd name="T18" fmla="*/ 98 w 196"/>
              <a:gd name="T19" fmla="*/ 0 h 178"/>
              <a:gd name="T20" fmla="*/ 34 w 196"/>
              <a:gd name="T21" fmla="*/ 26 h 178"/>
              <a:gd name="T22" fmla="*/ 34 w 196"/>
              <a:gd name="T23" fmla="*/ 152 h 178"/>
              <a:gd name="T24" fmla="*/ 98 w 196"/>
              <a:gd name="T25" fmla="*/ 178 h 178"/>
              <a:gd name="T26" fmla="*/ 161 w 196"/>
              <a:gd name="T27" fmla="*/ 152 h 178"/>
              <a:gd name="T28" fmla="*/ 161 w 196"/>
              <a:gd name="T29" fmla="*/ 26 h 178"/>
              <a:gd name="T30" fmla="*/ 98 w 196"/>
              <a:gd name="T31" fmla="*/ 0 h 1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96" h="178">
                <a:moveTo>
                  <a:pt x="98" y="8"/>
                </a:moveTo>
                <a:cubicBezTo>
                  <a:pt x="119" y="8"/>
                  <a:pt x="140" y="16"/>
                  <a:pt x="155" y="31"/>
                </a:cubicBezTo>
                <a:cubicBezTo>
                  <a:pt x="170" y="47"/>
                  <a:pt x="179" y="67"/>
                  <a:pt x="179" y="89"/>
                </a:cubicBezTo>
                <a:cubicBezTo>
                  <a:pt x="179" y="111"/>
                  <a:pt x="170" y="131"/>
                  <a:pt x="155" y="146"/>
                </a:cubicBezTo>
                <a:cubicBezTo>
                  <a:pt x="140" y="162"/>
                  <a:pt x="119" y="170"/>
                  <a:pt x="98" y="170"/>
                </a:cubicBezTo>
                <a:cubicBezTo>
                  <a:pt x="76" y="170"/>
                  <a:pt x="55" y="162"/>
                  <a:pt x="40" y="146"/>
                </a:cubicBezTo>
                <a:cubicBezTo>
                  <a:pt x="25" y="131"/>
                  <a:pt x="16" y="111"/>
                  <a:pt x="16" y="89"/>
                </a:cubicBezTo>
                <a:cubicBezTo>
                  <a:pt x="16" y="67"/>
                  <a:pt x="25" y="47"/>
                  <a:pt x="40" y="31"/>
                </a:cubicBezTo>
                <a:cubicBezTo>
                  <a:pt x="55" y="16"/>
                  <a:pt x="76" y="8"/>
                  <a:pt x="98" y="8"/>
                </a:cubicBezTo>
                <a:moveTo>
                  <a:pt x="98" y="0"/>
                </a:moveTo>
                <a:cubicBezTo>
                  <a:pt x="75" y="0"/>
                  <a:pt x="52" y="8"/>
                  <a:pt x="34" y="26"/>
                </a:cubicBezTo>
                <a:cubicBezTo>
                  <a:pt x="0" y="61"/>
                  <a:pt x="0" y="117"/>
                  <a:pt x="34" y="152"/>
                </a:cubicBezTo>
                <a:cubicBezTo>
                  <a:pt x="52" y="169"/>
                  <a:pt x="75" y="178"/>
                  <a:pt x="98" y="178"/>
                </a:cubicBezTo>
                <a:cubicBezTo>
                  <a:pt x="120" y="178"/>
                  <a:pt x="143" y="169"/>
                  <a:pt x="161" y="152"/>
                </a:cubicBezTo>
                <a:cubicBezTo>
                  <a:pt x="196" y="117"/>
                  <a:pt x="196" y="61"/>
                  <a:pt x="161" y="26"/>
                </a:cubicBezTo>
                <a:cubicBezTo>
                  <a:pt x="143" y="8"/>
                  <a:pt x="120" y="0"/>
                  <a:pt x="98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41" name="Freeform 243"/>
          <p:cNvSpPr>
            <a:spLocks noEditPoints="1"/>
          </p:cNvSpPr>
          <p:nvPr/>
        </p:nvSpPr>
        <p:spPr bwMode="auto">
          <a:xfrm>
            <a:off x="10745788" y="5343526"/>
            <a:ext cx="481013" cy="438150"/>
          </a:xfrm>
          <a:custGeom>
            <a:avLst/>
            <a:gdLst>
              <a:gd name="T0" fmla="*/ 80 w 159"/>
              <a:gd name="T1" fmla="*/ 4 h 145"/>
              <a:gd name="T2" fmla="*/ 128 w 159"/>
              <a:gd name="T3" fmla="*/ 24 h 145"/>
              <a:gd name="T4" fmla="*/ 128 w 159"/>
              <a:gd name="T5" fmla="*/ 121 h 145"/>
              <a:gd name="T6" fmla="*/ 80 w 159"/>
              <a:gd name="T7" fmla="*/ 141 h 145"/>
              <a:gd name="T8" fmla="*/ 31 w 159"/>
              <a:gd name="T9" fmla="*/ 121 h 145"/>
              <a:gd name="T10" fmla="*/ 11 w 159"/>
              <a:gd name="T11" fmla="*/ 73 h 145"/>
              <a:gd name="T12" fmla="*/ 31 w 159"/>
              <a:gd name="T13" fmla="*/ 24 h 145"/>
              <a:gd name="T14" fmla="*/ 80 w 159"/>
              <a:gd name="T15" fmla="*/ 4 h 145"/>
              <a:gd name="T16" fmla="*/ 80 w 159"/>
              <a:gd name="T17" fmla="*/ 0 h 145"/>
              <a:gd name="T18" fmla="*/ 28 w 159"/>
              <a:gd name="T19" fmla="*/ 22 h 145"/>
              <a:gd name="T20" fmla="*/ 28 w 159"/>
              <a:gd name="T21" fmla="*/ 124 h 145"/>
              <a:gd name="T22" fmla="*/ 80 w 159"/>
              <a:gd name="T23" fmla="*/ 145 h 145"/>
              <a:gd name="T24" fmla="*/ 131 w 159"/>
              <a:gd name="T25" fmla="*/ 124 h 145"/>
              <a:gd name="T26" fmla="*/ 131 w 159"/>
              <a:gd name="T27" fmla="*/ 22 h 145"/>
              <a:gd name="T28" fmla="*/ 80 w 159"/>
              <a:gd name="T29" fmla="*/ 0 h 1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59" h="145">
                <a:moveTo>
                  <a:pt x="80" y="4"/>
                </a:moveTo>
                <a:cubicBezTo>
                  <a:pt x="98" y="4"/>
                  <a:pt x="115" y="11"/>
                  <a:pt x="128" y="24"/>
                </a:cubicBezTo>
                <a:cubicBezTo>
                  <a:pt x="155" y="51"/>
                  <a:pt x="155" y="95"/>
                  <a:pt x="128" y="121"/>
                </a:cubicBezTo>
                <a:cubicBezTo>
                  <a:pt x="115" y="134"/>
                  <a:pt x="98" y="141"/>
                  <a:pt x="80" y="141"/>
                </a:cubicBezTo>
                <a:cubicBezTo>
                  <a:pt x="61" y="141"/>
                  <a:pt x="44" y="134"/>
                  <a:pt x="31" y="121"/>
                </a:cubicBezTo>
                <a:cubicBezTo>
                  <a:pt x="18" y="108"/>
                  <a:pt x="11" y="91"/>
                  <a:pt x="11" y="73"/>
                </a:cubicBezTo>
                <a:cubicBezTo>
                  <a:pt x="11" y="55"/>
                  <a:pt x="18" y="37"/>
                  <a:pt x="31" y="24"/>
                </a:cubicBezTo>
                <a:cubicBezTo>
                  <a:pt x="44" y="11"/>
                  <a:pt x="61" y="4"/>
                  <a:pt x="80" y="4"/>
                </a:cubicBezTo>
                <a:moveTo>
                  <a:pt x="80" y="0"/>
                </a:moveTo>
                <a:cubicBezTo>
                  <a:pt x="61" y="0"/>
                  <a:pt x="42" y="7"/>
                  <a:pt x="28" y="22"/>
                </a:cubicBezTo>
                <a:cubicBezTo>
                  <a:pt x="0" y="50"/>
                  <a:pt x="0" y="96"/>
                  <a:pt x="28" y="124"/>
                </a:cubicBezTo>
                <a:cubicBezTo>
                  <a:pt x="42" y="138"/>
                  <a:pt x="61" y="145"/>
                  <a:pt x="80" y="145"/>
                </a:cubicBezTo>
                <a:cubicBezTo>
                  <a:pt x="98" y="145"/>
                  <a:pt x="117" y="138"/>
                  <a:pt x="131" y="124"/>
                </a:cubicBezTo>
                <a:cubicBezTo>
                  <a:pt x="159" y="96"/>
                  <a:pt x="159" y="50"/>
                  <a:pt x="131" y="22"/>
                </a:cubicBezTo>
                <a:cubicBezTo>
                  <a:pt x="117" y="7"/>
                  <a:pt x="98" y="0"/>
                  <a:pt x="80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42" name="Freeform 244"/>
          <p:cNvSpPr>
            <a:spLocks/>
          </p:cNvSpPr>
          <p:nvPr/>
        </p:nvSpPr>
        <p:spPr bwMode="auto">
          <a:xfrm>
            <a:off x="10879138" y="5522913"/>
            <a:ext cx="169863" cy="165100"/>
          </a:xfrm>
          <a:custGeom>
            <a:avLst/>
            <a:gdLst>
              <a:gd name="T0" fmla="*/ 42 w 56"/>
              <a:gd name="T1" fmla="*/ 55 h 55"/>
              <a:gd name="T2" fmla="*/ 32 w 56"/>
              <a:gd name="T3" fmla="*/ 51 h 55"/>
              <a:gd name="T4" fmla="*/ 4 w 56"/>
              <a:gd name="T5" fmla="*/ 23 h 55"/>
              <a:gd name="T6" fmla="*/ 0 w 56"/>
              <a:gd name="T7" fmla="*/ 14 h 55"/>
              <a:gd name="T8" fmla="*/ 0 w 56"/>
              <a:gd name="T9" fmla="*/ 12 h 55"/>
              <a:gd name="T10" fmla="*/ 4 w 56"/>
              <a:gd name="T11" fmla="*/ 3 h 55"/>
              <a:gd name="T12" fmla="*/ 6 w 56"/>
              <a:gd name="T13" fmla="*/ 1 h 55"/>
              <a:gd name="T14" fmla="*/ 12 w 56"/>
              <a:gd name="T15" fmla="*/ 2 h 55"/>
              <a:gd name="T16" fmla="*/ 11 w 56"/>
              <a:gd name="T17" fmla="*/ 8 h 55"/>
              <a:gd name="T18" fmla="*/ 10 w 56"/>
              <a:gd name="T19" fmla="*/ 9 h 55"/>
              <a:gd name="T20" fmla="*/ 8 w 56"/>
              <a:gd name="T21" fmla="*/ 12 h 55"/>
              <a:gd name="T22" fmla="*/ 8 w 56"/>
              <a:gd name="T23" fmla="*/ 14 h 55"/>
              <a:gd name="T24" fmla="*/ 10 w 56"/>
              <a:gd name="T25" fmla="*/ 17 h 55"/>
              <a:gd name="T26" fmla="*/ 38 w 56"/>
              <a:gd name="T27" fmla="*/ 45 h 55"/>
              <a:gd name="T28" fmla="*/ 42 w 56"/>
              <a:gd name="T29" fmla="*/ 47 h 55"/>
              <a:gd name="T30" fmla="*/ 42 w 56"/>
              <a:gd name="T31" fmla="*/ 47 h 55"/>
              <a:gd name="T32" fmla="*/ 46 w 56"/>
              <a:gd name="T33" fmla="*/ 45 h 55"/>
              <a:gd name="T34" fmla="*/ 48 w 56"/>
              <a:gd name="T35" fmla="*/ 41 h 55"/>
              <a:gd name="T36" fmla="*/ 46 w 56"/>
              <a:gd name="T37" fmla="*/ 37 h 55"/>
              <a:gd name="T38" fmla="*/ 25 w 56"/>
              <a:gd name="T39" fmla="*/ 16 h 55"/>
              <a:gd name="T40" fmla="*/ 25 w 56"/>
              <a:gd name="T41" fmla="*/ 10 h 55"/>
              <a:gd name="T42" fmla="*/ 31 w 56"/>
              <a:gd name="T43" fmla="*/ 10 h 55"/>
              <a:gd name="T44" fmla="*/ 52 w 56"/>
              <a:gd name="T45" fmla="*/ 31 h 55"/>
              <a:gd name="T46" fmla="*/ 56 w 56"/>
              <a:gd name="T47" fmla="*/ 41 h 55"/>
              <a:gd name="T48" fmla="*/ 52 w 56"/>
              <a:gd name="T49" fmla="*/ 51 h 55"/>
              <a:gd name="T50" fmla="*/ 42 w 56"/>
              <a:gd name="T51" fmla="*/ 55 h 55"/>
              <a:gd name="T52" fmla="*/ 42 w 56"/>
              <a:gd name="T53" fmla="*/ 55 h 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56" h="55">
                <a:moveTo>
                  <a:pt x="42" y="55"/>
                </a:moveTo>
                <a:cubicBezTo>
                  <a:pt x="39" y="55"/>
                  <a:pt x="35" y="54"/>
                  <a:pt x="32" y="51"/>
                </a:cubicBezTo>
                <a:cubicBezTo>
                  <a:pt x="4" y="23"/>
                  <a:pt x="4" y="23"/>
                  <a:pt x="4" y="23"/>
                </a:cubicBezTo>
                <a:cubicBezTo>
                  <a:pt x="2" y="20"/>
                  <a:pt x="0" y="17"/>
                  <a:pt x="0" y="14"/>
                </a:cubicBezTo>
                <a:cubicBezTo>
                  <a:pt x="0" y="13"/>
                  <a:pt x="0" y="13"/>
                  <a:pt x="0" y="12"/>
                </a:cubicBezTo>
                <a:cubicBezTo>
                  <a:pt x="0" y="9"/>
                  <a:pt x="2" y="5"/>
                  <a:pt x="4" y="3"/>
                </a:cubicBezTo>
                <a:cubicBezTo>
                  <a:pt x="5" y="2"/>
                  <a:pt x="6" y="2"/>
                  <a:pt x="6" y="1"/>
                </a:cubicBezTo>
                <a:cubicBezTo>
                  <a:pt x="8" y="0"/>
                  <a:pt x="11" y="1"/>
                  <a:pt x="12" y="2"/>
                </a:cubicBezTo>
                <a:cubicBezTo>
                  <a:pt x="13" y="4"/>
                  <a:pt x="13" y="7"/>
                  <a:pt x="11" y="8"/>
                </a:cubicBezTo>
                <a:cubicBezTo>
                  <a:pt x="10" y="8"/>
                  <a:pt x="10" y="8"/>
                  <a:pt x="10" y="9"/>
                </a:cubicBezTo>
                <a:cubicBezTo>
                  <a:pt x="9" y="10"/>
                  <a:pt x="8" y="11"/>
                  <a:pt x="8" y="12"/>
                </a:cubicBezTo>
                <a:cubicBezTo>
                  <a:pt x="8" y="13"/>
                  <a:pt x="8" y="13"/>
                  <a:pt x="8" y="14"/>
                </a:cubicBezTo>
                <a:cubicBezTo>
                  <a:pt x="8" y="15"/>
                  <a:pt x="9" y="16"/>
                  <a:pt x="10" y="17"/>
                </a:cubicBezTo>
                <a:cubicBezTo>
                  <a:pt x="38" y="45"/>
                  <a:pt x="38" y="45"/>
                  <a:pt x="38" y="45"/>
                </a:cubicBezTo>
                <a:cubicBezTo>
                  <a:pt x="39" y="47"/>
                  <a:pt x="41" y="47"/>
                  <a:pt x="42" y="47"/>
                </a:cubicBezTo>
                <a:cubicBezTo>
                  <a:pt x="42" y="47"/>
                  <a:pt x="42" y="47"/>
                  <a:pt x="42" y="47"/>
                </a:cubicBezTo>
                <a:cubicBezTo>
                  <a:pt x="44" y="47"/>
                  <a:pt x="45" y="47"/>
                  <a:pt x="46" y="45"/>
                </a:cubicBezTo>
                <a:cubicBezTo>
                  <a:pt x="48" y="44"/>
                  <a:pt x="48" y="43"/>
                  <a:pt x="48" y="41"/>
                </a:cubicBezTo>
                <a:cubicBezTo>
                  <a:pt x="48" y="40"/>
                  <a:pt x="48" y="38"/>
                  <a:pt x="46" y="37"/>
                </a:cubicBezTo>
                <a:cubicBezTo>
                  <a:pt x="25" y="16"/>
                  <a:pt x="25" y="16"/>
                  <a:pt x="25" y="16"/>
                </a:cubicBezTo>
                <a:cubicBezTo>
                  <a:pt x="24" y="14"/>
                  <a:pt x="24" y="12"/>
                  <a:pt x="25" y="10"/>
                </a:cubicBezTo>
                <a:cubicBezTo>
                  <a:pt x="27" y="9"/>
                  <a:pt x="30" y="9"/>
                  <a:pt x="31" y="10"/>
                </a:cubicBezTo>
                <a:cubicBezTo>
                  <a:pt x="52" y="31"/>
                  <a:pt x="52" y="31"/>
                  <a:pt x="52" y="31"/>
                </a:cubicBezTo>
                <a:cubicBezTo>
                  <a:pt x="55" y="34"/>
                  <a:pt x="56" y="37"/>
                  <a:pt x="56" y="41"/>
                </a:cubicBezTo>
                <a:cubicBezTo>
                  <a:pt x="56" y="45"/>
                  <a:pt x="55" y="48"/>
                  <a:pt x="52" y="51"/>
                </a:cubicBezTo>
                <a:cubicBezTo>
                  <a:pt x="50" y="54"/>
                  <a:pt x="46" y="55"/>
                  <a:pt x="42" y="55"/>
                </a:cubicBezTo>
                <a:cubicBezTo>
                  <a:pt x="42" y="55"/>
                  <a:pt x="42" y="55"/>
                  <a:pt x="42" y="55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43" name="Freeform 245"/>
          <p:cNvSpPr>
            <a:spLocks/>
          </p:cNvSpPr>
          <p:nvPr/>
        </p:nvSpPr>
        <p:spPr bwMode="auto">
          <a:xfrm>
            <a:off x="10879138" y="5435601"/>
            <a:ext cx="169863" cy="161925"/>
          </a:xfrm>
          <a:custGeom>
            <a:avLst/>
            <a:gdLst>
              <a:gd name="T0" fmla="*/ 8 w 56"/>
              <a:gd name="T1" fmla="*/ 54 h 54"/>
              <a:gd name="T2" fmla="*/ 6 w 56"/>
              <a:gd name="T3" fmla="*/ 54 h 54"/>
              <a:gd name="T4" fmla="*/ 4 w 56"/>
              <a:gd name="T5" fmla="*/ 52 h 54"/>
              <a:gd name="T6" fmla="*/ 0 w 56"/>
              <a:gd name="T7" fmla="*/ 43 h 54"/>
              <a:gd name="T8" fmla="*/ 0 w 56"/>
              <a:gd name="T9" fmla="*/ 41 h 54"/>
              <a:gd name="T10" fmla="*/ 4 w 56"/>
              <a:gd name="T11" fmla="*/ 32 h 54"/>
              <a:gd name="T12" fmla="*/ 32 w 56"/>
              <a:gd name="T13" fmla="*/ 4 h 54"/>
              <a:gd name="T14" fmla="*/ 42 w 56"/>
              <a:gd name="T15" fmla="*/ 0 h 54"/>
              <a:gd name="T16" fmla="*/ 52 w 56"/>
              <a:gd name="T17" fmla="*/ 4 h 54"/>
              <a:gd name="T18" fmla="*/ 56 w 56"/>
              <a:gd name="T19" fmla="*/ 14 h 54"/>
              <a:gd name="T20" fmla="*/ 52 w 56"/>
              <a:gd name="T21" fmla="*/ 24 h 54"/>
              <a:gd name="T22" fmla="*/ 31 w 56"/>
              <a:gd name="T23" fmla="*/ 45 h 54"/>
              <a:gd name="T24" fmla="*/ 25 w 56"/>
              <a:gd name="T25" fmla="*/ 45 h 54"/>
              <a:gd name="T26" fmla="*/ 25 w 56"/>
              <a:gd name="T27" fmla="*/ 39 h 54"/>
              <a:gd name="T28" fmla="*/ 46 w 56"/>
              <a:gd name="T29" fmla="*/ 18 h 54"/>
              <a:gd name="T30" fmla="*/ 48 w 56"/>
              <a:gd name="T31" fmla="*/ 14 h 54"/>
              <a:gd name="T32" fmla="*/ 47 w 56"/>
              <a:gd name="T33" fmla="*/ 10 h 54"/>
              <a:gd name="T34" fmla="*/ 38 w 56"/>
              <a:gd name="T35" fmla="*/ 10 h 54"/>
              <a:gd name="T36" fmla="*/ 10 w 56"/>
              <a:gd name="T37" fmla="*/ 38 h 54"/>
              <a:gd name="T38" fmla="*/ 8 w 56"/>
              <a:gd name="T39" fmla="*/ 42 h 54"/>
              <a:gd name="T40" fmla="*/ 8 w 56"/>
              <a:gd name="T41" fmla="*/ 43 h 54"/>
              <a:gd name="T42" fmla="*/ 10 w 56"/>
              <a:gd name="T43" fmla="*/ 46 h 54"/>
              <a:gd name="T44" fmla="*/ 11 w 56"/>
              <a:gd name="T45" fmla="*/ 47 h 54"/>
              <a:gd name="T46" fmla="*/ 12 w 56"/>
              <a:gd name="T47" fmla="*/ 53 h 54"/>
              <a:gd name="T48" fmla="*/ 8 w 56"/>
              <a:gd name="T49" fmla="*/ 54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56" h="54">
                <a:moveTo>
                  <a:pt x="8" y="54"/>
                </a:moveTo>
                <a:cubicBezTo>
                  <a:pt x="8" y="54"/>
                  <a:pt x="7" y="54"/>
                  <a:pt x="6" y="54"/>
                </a:cubicBezTo>
                <a:cubicBezTo>
                  <a:pt x="6" y="53"/>
                  <a:pt x="5" y="53"/>
                  <a:pt x="4" y="52"/>
                </a:cubicBezTo>
                <a:cubicBezTo>
                  <a:pt x="2" y="50"/>
                  <a:pt x="0" y="46"/>
                  <a:pt x="0" y="43"/>
                </a:cubicBezTo>
                <a:cubicBezTo>
                  <a:pt x="0" y="42"/>
                  <a:pt x="0" y="42"/>
                  <a:pt x="0" y="41"/>
                </a:cubicBezTo>
                <a:cubicBezTo>
                  <a:pt x="0" y="38"/>
                  <a:pt x="2" y="35"/>
                  <a:pt x="4" y="32"/>
                </a:cubicBezTo>
                <a:cubicBezTo>
                  <a:pt x="32" y="4"/>
                  <a:pt x="32" y="4"/>
                  <a:pt x="32" y="4"/>
                </a:cubicBezTo>
                <a:cubicBezTo>
                  <a:pt x="35" y="1"/>
                  <a:pt x="39" y="0"/>
                  <a:pt x="42" y="0"/>
                </a:cubicBezTo>
                <a:cubicBezTo>
                  <a:pt x="46" y="0"/>
                  <a:pt x="50" y="1"/>
                  <a:pt x="52" y="4"/>
                </a:cubicBezTo>
                <a:cubicBezTo>
                  <a:pt x="55" y="7"/>
                  <a:pt x="56" y="10"/>
                  <a:pt x="56" y="14"/>
                </a:cubicBezTo>
                <a:cubicBezTo>
                  <a:pt x="56" y="18"/>
                  <a:pt x="55" y="21"/>
                  <a:pt x="52" y="24"/>
                </a:cubicBezTo>
                <a:cubicBezTo>
                  <a:pt x="31" y="45"/>
                  <a:pt x="31" y="45"/>
                  <a:pt x="31" y="45"/>
                </a:cubicBezTo>
                <a:cubicBezTo>
                  <a:pt x="30" y="46"/>
                  <a:pt x="27" y="46"/>
                  <a:pt x="25" y="45"/>
                </a:cubicBezTo>
                <a:cubicBezTo>
                  <a:pt x="24" y="43"/>
                  <a:pt x="24" y="41"/>
                  <a:pt x="25" y="39"/>
                </a:cubicBezTo>
                <a:cubicBezTo>
                  <a:pt x="46" y="18"/>
                  <a:pt x="46" y="18"/>
                  <a:pt x="46" y="18"/>
                </a:cubicBezTo>
                <a:cubicBezTo>
                  <a:pt x="48" y="17"/>
                  <a:pt x="48" y="15"/>
                  <a:pt x="48" y="14"/>
                </a:cubicBezTo>
                <a:cubicBezTo>
                  <a:pt x="48" y="12"/>
                  <a:pt x="48" y="11"/>
                  <a:pt x="47" y="10"/>
                </a:cubicBezTo>
                <a:cubicBezTo>
                  <a:pt x="44" y="7"/>
                  <a:pt x="40" y="7"/>
                  <a:pt x="38" y="10"/>
                </a:cubicBezTo>
                <a:cubicBezTo>
                  <a:pt x="10" y="38"/>
                  <a:pt x="10" y="38"/>
                  <a:pt x="10" y="38"/>
                </a:cubicBezTo>
                <a:cubicBezTo>
                  <a:pt x="9" y="39"/>
                  <a:pt x="8" y="40"/>
                  <a:pt x="8" y="42"/>
                </a:cubicBezTo>
                <a:cubicBezTo>
                  <a:pt x="8" y="42"/>
                  <a:pt x="8" y="42"/>
                  <a:pt x="8" y="43"/>
                </a:cubicBezTo>
                <a:cubicBezTo>
                  <a:pt x="8" y="44"/>
                  <a:pt x="9" y="45"/>
                  <a:pt x="10" y="46"/>
                </a:cubicBezTo>
                <a:cubicBezTo>
                  <a:pt x="10" y="47"/>
                  <a:pt x="10" y="47"/>
                  <a:pt x="11" y="47"/>
                </a:cubicBezTo>
                <a:cubicBezTo>
                  <a:pt x="13" y="48"/>
                  <a:pt x="13" y="51"/>
                  <a:pt x="12" y="53"/>
                </a:cubicBezTo>
                <a:cubicBezTo>
                  <a:pt x="11" y="54"/>
                  <a:pt x="10" y="54"/>
                  <a:pt x="8" y="54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44" name="Freeform 246"/>
          <p:cNvSpPr>
            <a:spLocks noEditPoints="1"/>
          </p:cNvSpPr>
          <p:nvPr/>
        </p:nvSpPr>
        <p:spPr bwMode="auto">
          <a:xfrm>
            <a:off x="10842626" y="4486276"/>
            <a:ext cx="296863" cy="458788"/>
          </a:xfrm>
          <a:custGeom>
            <a:avLst/>
            <a:gdLst>
              <a:gd name="T0" fmla="*/ 91 w 98"/>
              <a:gd name="T1" fmla="*/ 112 h 152"/>
              <a:gd name="T2" fmla="*/ 55 w 98"/>
              <a:gd name="T3" fmla="*/ 75 h 152"/>
              <a:gd name="T4" fmla="*/ 91 w 98"/>
              <a:gd name="T5" fmla="*/ 39 h 152"/>
              <a:gd name="T6" fmla="*/ 98 w 98"/>
              <a:gd name="T7" fmla="*/ 23 h 152"/>
              <a:gd name="T8" fmla="*/ 91 w 98"/>
              <a:gd name="T9" fmla="*/ 7 h 152"/>
              <a:gd name="T10" fmla="*/ 75 w 98"/>
              <a:gd name="T11" fmla="*/ 0 h 152"/>
              <a:gd name="T12" fmla="*/ 59 w 98"/>
              <a:gd name="T13" fmla="*/ 7 h 152"/>
              <a:gd name="T14" fmla="*/ 10 w 98"/>
              <a:gd name="T15" fmla="*/ 56 h 152"/>
              <a:gd name="T16" fmla="*/ 7 w 98"/>
              <a:gd name="T17" fmla="*/ 59 h 152"/>
              <a:gd name="T18" fmla="*/ 1 w 98"/>
              <a:gd name="T19" fmla="*/ 73 h 152"/>
              <a:gd name="T20" fmla="*/ 1 w 98"/>
              <a:gd name="T21" fmla="*/ 77 h 152"/>
              <a:gd name="T22" fmla="*/ 1 w 98"/>
              <a:gd name="T23" fmla="*/ 77 h 152"/>
              <a:gd name="T24" fmla="*/ 1 w 98"/>
              <a:gd name="T25" fmla="*/ 77 h 152"/>
              <a:gd name="T26" fmla="*/ 1 w 98"/>
              <a:gd name="T27" fmla="*/ 77 h 152"/>
              <a:gd name="T28" fmla="*/ 1 w 98"/>
              <a:gd name="T29" fmla="*/ 77 h 152"/>
              <a:gd name="T30" fmla="*/ 7 w 98"/>
              <a:gd name="T31" fmla="*/ 91 h 152"/>
              <a:gd name="T32" fmla="*/ 10 w 98"/>
              <a:gd name="T33" fmla="*/ 94 h 152"/>
              <a:gd name="T34" fmla="*/ 59 w 98"/>
              <a:gd name="T35" fmla="*/ 144 h 152"/>
              <a:gd name="T36" fmla="*/ 75 w 98"/>
              <a:gd name="T37" fmla="*/ 152 h 152"/>
              <a:gd name="T38" fmla="*/ 75 w 98"/>
              <a:gd name="T39" fmla="*/ 152 h 152"/>
              <a:gd name="T40" fmla="*/ 91 w 98"/>
              <a:gd name="T41" fmla="*/ 144 h 152"/>
              <a:gd name="T42" fmla="*/ 98 w 98"/>
              <a:gd name="T43" fmla="*/ 128 h 152"/>
              <a:gd name="T44" fmla="*/ 91 w 98"/>
              <a:gd name="T45" fmla="*/ 112 h 152"/>
              <a:gd name="T46" fmla="*/ 86 w 98"/>
              <a:gd name="T47" fmla="*/ 138 h 152"/>
              <a:gd name="T48" fmla="*/ 65 w 98"/>
              <a:gd name="T49" fmla="*/ 138 h 152"/>
              <a:gd name="T50" fmla="*/ 12 w 98"/>
              <a:gd name="T51" fmla="*/ 85 h 152"/>
              <a:gd name="T52" fmla="*/ 8 w 98"/>
              <a:gd name="T53" fmla="*/ 76 h 152"/>
              <a:gd name="T54" fmla="*/ 8 w 98"/>
              <a:gd name="T55" fmla="*/ 74 h 152"/>
              <a:gd name="T56" fmla="*/ 12 w 98"/>
              <a:gd name="T57" fmla="*/ 65 h 152"/>
              <a:gd name="T58" fmla="*/ 65 w 98"/>
              <a:gd name="T59" fmla="*/ 12 h 152"/>
              <a:gd name="T60" fmla="*/ 86 w 98"/>
              <a:gd name="T61" fmla="*/ 12 h 152"/>
              <a:gd name="T62" fmla="*/ 90 w 98"/>
              <a:gd name="T63" fmla="*/ 23 h 152"/>
              <a:gd name="T64" fmla="*/ 86 w 98"/>
              <a:gd name="T65" fmla="*/ 33 h 152"/>
              <a:gd name="T66" fmla="*/ 46 w 98"/>
              <a:gd name="T67" fmla="*/ 72 h 152"/>
              <a:gd name="T68" fmla="*/ 46 w 98"/>
              <a:gd name="T69" fmla="*/ 78 h 152"/>
              <a:gd name="T70" fmla="*/ 86 w 98"/>
              <a:gd name="T71" fmla="*/ 117 h 152"/>
              <a:gd name="T72" fmla="*/ 90 w 98"/>
              <a:gd name="T73" fmla="*/ 128 h 152"/>
              <a:gd name="T74" fmla="*/ 86 w 98"/>
              <a:gd name="T75" fmla="*/ 138 h 1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98" h="152">
                <a:moveTo>
                  <a:pt x="91" y="112"/>
                </a:moveTo>
                <a:cubicBezTo>
                  <a:pt x="55" y="75"/>
                  <a:pt x="55" y="75"/>
                  <a:pt x="55" y="75"/>
                </a:cubicBezTo>
                <a:cubicBezTo>
                  <a:pt x="91" y="39"/>
                  <a:pt x="91" y="39"/>
                  <a:pt x="91" y="39"/>
                </a:cubicBezTo>
                <a:cubicBezTo>
                  <a:pt x="95" y="34"/>
                  <a:pt x="98" y="29"/>
                  <a:pt x="98" y="23"/>
                </a:cubicBezTo>
                <a:cubicBezTo>
                  <a:pt x="98" y="17"/>
                  <a:pt x="95" y="11"/>
                  <a:pt x="91" y="7"/>
                </a:cubicBezTo>
                <a:cubicBezTo>
                  <a:pt x="87" y="2"/>
                  <a:pt x="81" y="0"/>
                  <a:pt x="75" y="0"/>
                </a:cubicBezTo>
                <a:cubicBezTo>
                  <a:pt x="69" y="0"/>
                  <a:pt x="64" y="2"/>
                  <a:pt x="59" y="7"/>
                </a:cubicBezTo>
                <a:cubicBezTo>
                  <a:pt x="10" y="56"/>
                  <a:pt x="10" y="56"/>
                  <a:pt x="10" y="56"/>
                </a:cubicBezTo>
                <a:cubicBezTo>
                  <a:pt x="9" y="57"/>
                  <a:pt x="8" y="58"/>
                  <a:pt x="7" y="59"/>
                </a:cubicBezTo>
                <a:cubicBezTo>
                  <a:pt x="3" y="63"/>
                  <a:pt x="1" y="68"/>
                  <a:pt x="1" y="73"/>
                </a:cubicBezTo>
                <a:cubicBezTo>
                  <a:pt x="0" y="74"/>
                  <a:pt x="1" y="75"/>
                  <a:pt x="1" y="77"/>
                </a:cubicBezTo>
                <a:cubicBezTo>
                  <a:pt x="1" y="77"/>
                  <a:pt x="1" y="77"/>
                  <a:pt x="1" y="77"/>
                </a:cubicBezTo>
                <a:cubicBezTo>
                  <a:pt x="1" y="77"/>
                  <a:pt x="1" y="77"/>
                  <a:pt x="1" y="77"/>
                </a:cubicBezTo>
                <a:cubicBezTo>
                  <a:pt x="1" y="77"/>
                  <a:pt x="1" y="77"/>
                  <a:pt x="1" y="77"/>
                </a:cubicBezTo>
                <a:cubicBezTo>
                  <a:pt x="1" y="77"/>
                  <a:pt x="1" y="77"/>
                  <a:pt x="1" y="77"/>
                </a:cubicBezTo>
                <a:cubicBezTo>
                  <a:pt x="1" y="83"/>
                  <a:pt x="3" y="88"/>
                  <a:pt x="7" y="91"/>
                </a:cubicBezTo>
                <a:cubicBezTo>
                  <a:pt x="8" y="92"/>
                  <a:pt x="9" y="93"/>
                  <a:pt x="10" y="94"/>
                </a:cubicBezTo>
                <a:cubicBezTo>
                  <a:pt x="59" y="144"/>
                  <a:pt x="59" y="144"/>
                  <a:pt x="59" y="144"/>
                </a:cubicBezTo>
                <a:cubicBezTo>
                  <a:pt x="64" y="149"/>
                  <a:pt x="69" y="152"/>
                  <a:pt x="75" y="152"/>
                </a:cubicBezTo>
                <a:cubicBezTo>
                  <a:pt x="75" y="152"/>
                  <a:pt x="75" y="152"/>
                  <a:pt x="75" y="152"/>
                </a:cubicBezTo>
                <a:cubicBezTo>
                  <a:pt x="81" y="152"/>
                  <a:pt x="87" y="149"/>
                  <a:pt x="91" y="144"/>
                </a:cubicBezTo>
                <a:cubicBezTo>
                  <a:pt x="95" y="140"/>
                  <a:pt x="98" y="134"/>
                  <a:pt x="98" y="128"/>
                </a:cubicBezTo>
                <a:cubicBezTo>
                  <a:pt x="98" y="122"/>
                  <a:pt x="96" y="116"/>
                  <a:pt x="91" y="112"/>
                </a:cubicBezTo>
                <a:close/>
                <a:moveTo>
                  <a:pt x="86" y="138"/>
                </a:moveTo>
                <a:cubicBezTo>
                  <a:pt x="80" y="143"/>
                  <a:pt x="70" y="143"/>
                  <a:pt x="65" y="138"/>
                </a:cubicBezTo>
                <a:cubicBezTo>
                  <a:pt x="12" y="85"/>
                  <a:pt x="12" y="85"/>
                  <a:pt x="12" y="85"/>
                </a:cubicBezTo>
                <a:cubicBezTo>
                  <a:pt x="10" y="83"/>
                  <a:pt x="8" y="80"/>
                  <a:pt x="8" y="76"/>
                </a:cubicBezTo>
                <a:cubicBezTo>
                  <a:pt x="8" y="76"/>
                  <a:pt x="8" y="75"/>
                  <a:pt x="8" y="74"/>
                </a:cubicBezTo>
                <a:cubicBezTo>
                  <a:pt x="8" y="71"/>
                  <a:pt x="10" y="67"/>
                  <a:pt x="12" y="65"/>
                </a:cubicBezTo>
                <a:cubicBezTo>
                  <a:pt x="65" y="12"/>
                  <a:pt x="65" y="12"/>
                  <a:pt x="65" y="12"/>
                </a:cubicBezTo>
                <a:cubicBezTo>
                  <a:pt x="71" y="7"/>
                  <a:pt x="80" y="7"/>
                  <a:pt x="86" y="12"/>
                </a:cubicBezTo>
                <a:cubicBezTo>
                  <a:pt x="88" y="15"/>
                  <a:pt x="90" y="19"/>
                  <a:pt x="90" y="23"/>
                </a:cubicBezTo>
                <a:cubicBezTo>
                  <a:pt x="90" y="27"/>
                  <a:pt x="88" y="30"/>
                  <a:pt x="86" y="33"/>
                </a:cubicBezTo>
                <a:cubicBezTo>
                  <a:pt x="46" y="72"/>
                  <a:pt x="46" y="72"/>
                  <a:pt x="46" y="72"/>
                </a:cubicBezTo>
                <a:cubicBezTo>
                  <a:pt x="45" y="74"/>
                  <a:pt x="45" y="76"/>
                  <a:pt x="46" y="78"/>
                </a:cubicBezTo>
                <a:cubicBezTo>
                  <a:pt x="86" y="117"/>
                  <a:pt x="86" y="117"/>
                  <a:pt x="86" y="117"/>
                </a:cubicBezTo>
                <a:cubicBezTo>
                  <a:pt x="88" y="120"/>
                  <a:pt x="90" y="124"/>
                  <a:pt x="90" y="128"/>
                </a:cubicBezTo>
                <a:cubicBezTo>
                  <a:pt x="90" y="131"/>
                  <a:pt x="88" y="135"/>
                  <a:pt x="86" y="138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45" name="Freeform 247"/>
          <p:cNvSpPr>
            <a:spLocks noEditPoints="1"/>
          </p:cNvSpPr>
          <p:nvPr/>
        </p:nvSpPr>
        <p:spPr bwMode="auto">
          <a:xfrm>
            <a:off x="10842626" y="3663951"/>
            <a:ext cx="296863" cy="454025"/>
          </a:xfrm>
          <a:custGeom>
            <a:avLst/>
            <a:gdLst>
              <a:gd name="T0" fmla="*/ 97 w 98"/>
              <a:gd name="T1" fmla="*/ 73 h 150"/>
              <a:gd name="T2" fmla="*/ 97 w 98"/>
              <a:gd name="T3" fmla="*/ 73 h 150"/>
              <a:gd name="T4" fmla="*/ 97 w 98"/>
              <a:gd name="T5" fmla="*/ 73 h 150"/>
              <a:gd name="T6" fmla="*/ 91 w 98"/>
              <a:gd name="T7" fmla="*/ 59 h 150"/>
              <a:gd name="T8" fmla="*/ 88 w 98"/>
              <a:gd name="T9" fmla="*/ 56 h 150"/>
              <a:gd name="T10" fmla="*/ 39 w 98"/>
              <a:gd name="T11" fmla="*/ 7 h 150"/>
              <a:gd name="T12" fmla="*/ 23 w 98"/>
              <a:gd name="T13" fmla="*/ 0 h 150"/>
              <a:gd name="T14" fmla="*/ 7 w 98"/>
              <a:gd name="T15" fmla="*/ 7 h 150"/>
              <a:gd name="T16" fmla="*/ 0 w 98"/>
              <a:gd name="T17" fmla="*/ 23 h 150"/>
              <a:gd name="T18" fmla="*/ 7 w 98"/>
              <a:gd name="T19" fmla="*/ 39 h 150"/>
              <a:gd name="T20" fmla="*/ 43 w 98"/>
              <a:gd name="T21" fmla="*/ 75 h 150"/>
              <a:gd name="T22" fmla="*/ 7 w 98"/>
              <a:gd name="T23" fmla="*/ 112 h 150"/>
              <a:gd name="T24" fmla="*/ 0 w 98"/>
              <a:gd name="T25" fmla="*/ 128 h 150"/>
              <a:gd name="T26" fmla="*/ 7 w 98"/>
              <a:gd name="T27" fmla="*/ 143 h 150"/>
              <a:gd name="T28" fmla="*/ 23 w 98"/>
              <a:gd name="T29" fmla="*/ 150 h 150"/>
              <a:gd name="T30" fmla="*/ 23 w 98"/>
              <a:gd name="T31" fmla="*/ 150 h 150"/>
              <a:gd name="T32" fmla="*/ 39 w 98"/>
              <a:gd name="T33" fmla="*/ 143 h 150"/>
              <a:gd name="T34" fmla="*/ 88 w 98"/>
              <a:gd name="T35" fmla="*/ 94 h 150"/>
              <a:gd name="T36" fmla="*/ 91 w 98"/>
              <a:gd name="T37" fmla="*/ 91 h 150"/>
              <a:gd name="T38" fmla="*/ 98 w 98"/>
              <a:gd name="T39" fmla="*/ 77 h 150"/>
              <a:gd name="T40" fmla="*/ 97 w 98"/>
              <a:gd name="T41" fmla="*/ 73 h 150"/>
              <a:gd name="T42" fmla="*/ 97 w 98"/>
              <a:gd name="T43" fmla="*/ 73 h 150"/>
              <a:gd name="T44" fmla="*/ 33 w 98"/>
              <a:gd name="T45" fmla="*/ 138 h 150"/>
              <a:gd name="T46" fmla="*/ 23 w 98"/>
              <a:gd name="T47" fmla="*/ 142 h 150"/>
              <a:gd name="T48" fmla="*/ 12 w 98"/>
              <a:gd name="T49" fmla="*/ 138 h 150"/>
              <a:gd name="T50" fmla="*/ 8 w 98"/>
              <a:gd name="T51" fmla="*/ 128 h 150"/>
              <a:gd name="T52" fmla="*/ 12 w 98"/>
              <a:gd name="T53" fmla="*/ 117 h 150"/>
              <a:gd name="T54" fmla="*/ 52 w 98"/>
              <a:gd name="T55" fmla="*/ 78 h 150"/>
              <a:gd name="T56" fmla="*/ 52 w 98"/>
              <a:gd name="T57" fmla="*/ 72 h 150"/>
              <a:gd name="T58" fmla="*/ 12 w 98"/>
              <a:gd name="T59" fmla="*/ 33 h 150"/>
              <a:gd name="T60" fmla="*/ 8 w 98"/>
              <a:gd name="T61" fmla="*/ 23 h 150"/>
              <a:gd name="T62" fmla="*/ 12 w 98"/>
              <a:gd name="T63" fmla="*/ 12 h 150"/>
              <a:gd name="T64" fmla="*/ 33 w 98"/>
              <a:gd name="T65" fmla="*/ 12 h 150"/>
              <a:gd name="T66" fmla="*/ 86 w 98"/>
              <a:gd name="T67" fmla="*/ 65 h 150"/>
              <a:gd name="T68" fmla="*/ 90 w 98"/>
              <a:gd name="T69" fmla="*/ 74 h 150"/>
              <a:gd name="T70" fmla="*/ 90 w 98"/>
              <a:gd name="T71" fmla="*/ 76 h 150"/>
              <a:gd name="T72" fmla="*/ 90 w 98"/>
              <a:gd name="T73" fmla="*/ 76 h 150"/>
              <a:gd name="T74" fmla="*/ 86 w 98"/>
              <a:gd name="T75" fmla="*/ 85 h 150"/>
              <a:gd name="T76" fmla="*/ 33 w 98"/>
              <a:gd name="T77" fmla="*/ 138 h 1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98" h="150">
                <a:moveTo>
                  <a:pt x="97" y="73"/>
                </a:moveTo>
                <a:cubicBezTo>
                  <a:pt x="97" y="73"/>
                  <a:pt x="97" y="73"/>
                  <a:pt x="97" y="73"/>
                </a:cubicBezTo>
                <a:cubicBezTo>
                  <a:pt x="97" y="73"/>
                  <a:pt x="97" y="73"/>
                  <a:pt x="97" y="73"/>
                </a:cubicBezTo>
                <a:cubicBezTo>
                  <a:pt x="97" y="68"/>
                  <a:pt x="95" y="63"/>
                  <a:pt x="91" y="59"/>
                </a:cubicBezTo>
                <a:cubicBezTo>
                  <a:pt x="90" y="58"/>
                  <a:pt x="89" y="57"/>
                  <a:pt x="88" y="56"/>
                </a:cubicBezTo>
                <a:cubicBezTo>
                  <a:pt x="39" y="7"/>
                  <a:pt x="39" y="7"/>
                  <a:pt x="39" y="7"/>
                </a:cubicBezTo>
                <a:cubicBezTo>
                  <a:pt x="34" y="2"/>
                  <a:pt x="29" y="0"/>
                  <a:pt x="23" y="0"/>
                </a:cubicBezTo>
                <a:cubicBezTo>
                  <a:pt x="17" y="0"/>
                  <a:pt x="11" y="2"/>
                  <a:pt x="7" y="7"/>
                </a:cubicBezTo>
                <a:cubicBezTo>
                  <a:pt x="2" y="11"/>
                  <a:pt x="0" y="17"/>
                  <a:pt x="0" y="23"/>
                </a:cubicBezTo>
                <a:cubicBezTo>
                  <a:pt x="0" y="29"/>
                  <a:pt x="2" y="34"/>
                  <a:pt x="7" y="39"/>
                </a:cubicBezTo>
                <a:cubicBezTo>
                  <a:pt x="43" y="75"/>
                  <a:pt x="43" y="75"/>
                  <a:pt x="43" y="75"/>
                </a:cubicBezTo>
                <a:cubicBezTo>
                  <a:pt x="7" y="112"/>
                  <a:pt x="7" y="112"/>
                  <a:pt x="7" y="112"/>
                </a:cubicBezTo>
                <a:cubicBezTo>
                  <a:pt x="2" y="116"/>
                  <a:pt x="0" y="121"/>
                  <a:pt x="0" y="128"/>
                </a:cubicBezTo>
                <a:cubicBezTo>
                  <a:pt x="0" y="133"/>
                  <a:pt x="2" y="139"/>
                  <a:pt x="7" y="143"/>
                </a:cubicBezTo>
                <a:cubicBezTo>
                  <a:pt x="11" y="148"/>
                  <a:pt x="17" y="150"/>
                  <a:pt x="23" y="150"/>
                </a:cubicBezTo>
                <a:cubicBezTo>
                  <a:pt x="23" y="150"/>
                  <a:pt x="23" y="150"/>
                  <a:pt x="23" y="150"/>
                </a:cubicBezTo>
                <a:cubicBezTo>
                  <a:pt x="29" y="150"/>
                  <a:pt x="34" y="148"/>
                  <a:pt x="39" y="143"/>
                </a:cubicBezTo>
                <a:cubicBezTo>
                  <a:pt x="88" y="94"/>
                  <a:pt x="88" y="94"/>
                  <a:pt x="88" y="94"/>
                </a:cubicBezTo>
                <a:cubicBezTo>
                  <a:pt x="89" y="93"/>
                  <a:pt x="90" y="92"/>
                  <a:pt x="91" y="91"/>
                </a:cubicBezTo>
                <a:cubicBezTo>
                  <a:pt x="95" y="87"/>
                  <a:pt x="98" y="82"/>
                  <a:pt x="98" y="77"/>
                </a:cubicBezTo>
                <a:cubicBezTo>
                  <a:pt x="98" y="76"/>
                  <a:pt x="97" y="74"/>
                  <a:pt x="97" y="73"/>
                </a:cubicBezTo>
                <a:cubicBezTo>
                  <a:pt x="97" y="73"/>
                  <a:pt x="97" y="73"/>
                  <a:pt x="97" y="73"/>
                </a:cubicBezTo>
                <a:close/>
                <a:moveTo>
                  <a:pt x="33" y="138"/>
                </a:moveTo>
                <a:cubicBezTo>
                  <a:pt x="30" y="141"/>
                  <a:pt x="27" y="142"/>
                  <a:pt x="23" y="142"/>
                </a:cubicBezTo>
                <a:cubicBezTo>
                  <a:pt x="19" y="142"/>
                  <a:pt x="15" y="141"/>
                  <a:pt x="12" y="138"/>
                </a:cubicBezTo>
                <a:cubicBezTo>
                  <a:pt x="10" y="135"/>
                  <a:pt x="8" y="131"/>
                  <a:pt x="8" y="128"/>
                </a:cubicBezTo>
                <a:cubicBezTo>
                  <a:pt x="8" y="124"/>
                  <a:pt x="10" y="120"/>
                  <a:pt x="12" y="117"/>
                </a:cubicBezTo>
                <a:cubicBezTo>
                  <a:pt x="52" y="78"/>
                  <a:pt x="52" y="78"/>
                  <a:pt x="52" y="78"/>
                </a:cubicBezTo>
                <a:cubicBezTo>
                  <a:pt x="53" y="76"/>
                  <a:pt x="53" y="74"/>
                  <a:pt x="52" y="72"/>
                </a:cubicBezTo>
                <a:cubicBezTo>
                  <a:pt x="12" y="33"/>
                  <a:pt x="12" y="33"/>
                  <a:pt x="12" y="33"/>
                </a:cubicBezTo>
                <a:cubicBezTo>
                  <a:pt x="10" y="30"/>
                  <a:pt x="8" y="27"/>
                  <a:pt x="8" y="23"/>
                </a:cubicBezTo>
                <a:cubicBezTo>
                  <a:pt x="8" y="19"/>
                  <a:pt x="10" y="15"/>
                  <a:pt x="12" y="12"/>
                </a:cubicBezTo>
                <a:cubicBezTo>
                  <a:pt x="18" y="7"/>
                  <a:pt x="27" y="7"/>
                  <a:pt x="33" y="12"/>
                </a:cubicBezTo>
                <a:cubicBezTo>
                  <a:pt x="86" y="65"/>
                  <a:pt x="86" y="65"/>
                  <a:pt x="86" y="65"/>
                </a:cubicBezTo>
                <a:cubicBezTo>
                  <a:pt x="88" y="67"/>
                  <a:pt x="89" y="71"/>
                  <a:pt x="90" y="74"/>
                </a:cubicBezTo>
                <a:cubicBezTo>
                  <a:pt x="90" y="75"/>
                  <a:pt x="90" y="75"/>
                  <a:pt x="90" y="76"/>
                </a:cubicBezTo>
                <a:cubicBezTo>
                  <a:pt x="90" y="76"/>
                  <a:pt x="90" y="76"/>
                  <a:pt x="90" y="76"/>
                </a:cubicBezTo>
                <a:cubicBezTo>
                  <a:pt x="89" y="80"/>
                  <a:pt x="88" y="83"/>
                  <a:pt x="86" y="85"/>
                </a:cubicBezTo>
                <a:lnTo>
                  <a:pt x="33" y="138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46" name="Freeform 248"/>
          <p:cNvSpPr>
            <a:spLocks noEditPoints="1"/>
          </p:cNvSpPr>
          <p:nvPr/>
        </p:nvSpPr>
        <p:spPr bwMode="auto">
          <a:xfrm>
            <a:off x="10855326" y="2789238"/>
            <a:ext cx="268288" cy="344488"/>
          </a:xfrm>
          <a:custGeom>
            <a:avLst/>
            <a:gdLst>
              <a:gd name="T0" fmla="*/ 46 w 89"/>
              <a:gd name="T1" fmla="*/ 0 h 114"/>
              <a:gd name="T2" fmla="*/ 45 w 89"/>
              <a:gd name="T3" fmla="*/ 0 h 114"/>
              <a:gd name="T4" fmla="*/ 0 w 89"/>
              <a:gd name="T5" fmla="*/ 45 h 114"/>
              <a:gd name="T6" fmla="*/ 4 w 89"/>
              <a:gd name="T7" fmla="*/ 63 h 114"/>
              <a:gd name="T8" fmla="*/ 23 w 89"/>
              <a:gd name="T9" fmla="*/ 111 h 114"/>
              <a:gd name="T10" fmla="*/ 26 w 89"/>
              <a:gd name="T11" fmla="*/ 114 h 114"/>
              <a:gd name="T12" fmla="*/ 63 w 89"/>
              <a:gd name="T13" fmla="*/ 114 h 114"/>
              <a:gd name="T14" fmla="*/ 67 w 89"/>
              <a:gd name="T15" fmla="*/ 111 h 114"/>
              <a:gd name="T16" fmla="*/ 85 w 89"/>
              <a:gd name="T17" fmla="*/ 63 h 114"/>
              <a:gd name="T18" fmla="*/ 89 w 89"/>
              <a:gd name="T19" fmla="*/ 45 h 114"/>
              <a:gd name="T20" fmla="*/ 46 w 89"/>
              <a:gd name="T21" fmla="*/ 0 h 114"/>
              <a:gd name="T22" fmla="*/ 77 w 89"/>
              <a:gd name="T23" fmla="*/ 60 h 114"/>
              <a:gd name="T24" fmla="*/ 60 w 89"/>
              <a:gd name="T25" fmla="*/ 106 h 114"/>
              <a:gd name="T26" fmla="*/ 29 w 89"/>
              <a:gd name="T27" fmla="*/ 106 h 114"/>
              <a:gd name="T28" fmla="*/ 12 w 89"/>
              <a:gd name="T29" fmla="*/ 60 h 114"/>
              <a:gd name="T30" fmla="*/ 8 w 89"/>
              <a:gd name="T31" fmla="*/ 45 h 114"/>
              <a:gd name="T32" fmla="*/ 44 w 89"/>
              <a:gd name="T33" fmla="*/ 8 h 114"/>
              <a:gd name="T34" fmla="*/ 44 w 89"/>
              <a:gd name="T35" fmla="*/ 8 h 114"/>
              <a:gd name="T36" fmla="*/ 81 w 89"/>
              <a:gd name="T37" fmla="*/ 45 h 114"/>
              <a:gd name="T38" fmla="*/ 77 w 89"/>
              <a:gd name="T39" fmla="*/ 60 h 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89" h="114">
                <a:moveTo>
                  <a:pt x="46" y="0"/>
                </a:moveTo>
                <a:cubicBezTo>
                  <a:pt x="46" y="0"/>
                  <a:pt x="45" y="0"/>
                  <a:pt x="45" y="0"/>
                </a:cubicBezTo>
                <a:cubicBezTo>
                  <a:pt x="20" y="0"/>
                  <a:pt x="0" y="20"/>
                  <a:pt x="0" y="45"/>
                </a:cubicBezTo>
                <a:cubicBezTo>
                  <a:pt x="0" y="51"/>
                  <a:pt x="2" y="57"/>
                  <a:pt x="4" y="63"/>
                </a:cubicBezTo>
                <a:cubicBezTo>
                  <a:pt x="23" y="111"/>
                  <a:pt x="23" y="111"/>
                  <a:pt x="23" y="111"/>
                </a:cubicBezTo>
                <a:cubicBezTo>
                  <a:pt x="23" y="113"/>
                  <a:pt x="25" y="114"/>
                  <a:pt x="26" y="114"/>
                </a:cubicBezTo>
                <a:cubicBezTo>
                  <a:pt x="63" y="114"/>
                  <a:pt x="63" y="114"/>
                  <a:pt x="63" y="114"/>
                </a:cubicBezTo>
                <a:cubicBezTo>
                  <a:pt x="65" y="114"/>
                  <a:pt x="66" y="113"/>
                  <a:pt x="67" y="111"/>
                </a:cubicBezTo>
                <a:cubicBezTo>
                  <a:pt x="85" y="63"/>
                  <a:pt x="85" y="63"/>
                  <a:pt x="85" y="63"/>
                </a:cubicBezTo>
                <a:cubicBezTo>
                  <a:pt x="88" y="57"/>
                  <a:pt x="89" y="51"/>
                  <a:pt x="89" y="45"/>
                </a:cubicBezTo>
                <a:cubicBezTo>
                  <a:pt x="89" y="21"/>
                  <a:pt x="70" y="1"/>
                  <a:pt x="46" y="0"/>
                </a:cubicBezTo>
                <a:close/>
                <a:moveTo>
                  <a:pt x="77" y="60"/>
                </a:moveTo>
                <a:cubicBezTo>
                  <a:pt x="60" y="106"/>
                  <a:pt x="60" y="106"/>
                  <a:pt x="60" y="106"/>
                </a:cubicBezTo>
                <a:cubicBezTo>
                  <a:pt x="29" y="106"/>
                  <a:pt x="29" y="106"/>
                  <a:pt x="29" y="106"/>
                </a:cubicBezTo>
                <a:cubicBezTo>
                  <a:pt x="12" y="60"/>
                  <a:pt x="12" y="60"/>
                  <a:pt x="12" y="60"/>
                </a:cubicBezTo>
                <a:cubicBezTo>
                  <a:pt x="9" y="55"/>
                  <a:pt x="8" y="50"/>
                  <a:pt x="8" y="45"/>
                </a:cubicBezTo>
                <a:cubicBezTo>
                  <a:pt x="8" y="25"/>
                  <a:pt x="24" y="9"/>
                  <a:pt x="44" y="8"/>
                </a:cubicBezTo>
                <a:cubicBezTo>
                  <a:pt x="44" y="8"/>
                  <a:pt x="44" y="8"/>
                  <a:pt x="44" y="8"/>
                </a:cubicBezTo>
                <a:cubicBezTo>
                  <a:pt x="65" y="8"/>
                  <a:pt x="81" y="25"/>
                  <a:pt x="81" y="45"/>
                </a:cubicBezTo>
                <a:cubicBezTo>
                  <a:pt x="81" y="50"/>
                  <a:pt x="80" y="55"/>
                  <a:pt x="77" y="6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47" name="Freeform 249"/>
          <p:cNvSpPr>
            <a:spLocks noEditPoints="1"/>
          </p:cNvSpPr>
          <p:nvPr/>
        </p:nvSpPr>
        <p:spPr bwMode="auto">
          <a:xfrm>
            <a:off x="10728326" y="3087688"/>
            <a:ext cx="130175" cy="133350"/>
          </a:xfrm>
          <a:custGeom>
            <a:avLst/>
            <a:gdLst>
              <a:gd name="T0" fmla="*/ 39 w 43"/>
              <a:gd name="T1" fmla="*/ 4 h 44"/>
              <a:gd name="T2" fmla="*/ 25 w 43"/>
              <a:gd name="T3" fmla="*/ 5 h 44"/>
              <a:gd name="T4" fmla="*/ 4 w 43"/>
              <a:gd name="T5" fmla="*/ 26 h 44"/>
              <a:gd name="T6" fmla="*/ 0 w 43"/>
              <a:gd name="T7" fmla="*/ 33 h 44"/>
              <a:gd name="T8" fmla="*/ 2 w 43"/>
              <a:gd name="T9" fmla="*/ 40 h 44"/>
              <a:gd name="T10" fmla="*/ 4 w 43"/>
              <a:gd name="T11" fmla="*/ 42 h 44"/>
              <a:gd name="T12" fmla="*/ 9 w 43"/>
              <a:gd name="T13" fmla="*/ 44 h 44"/>
              <a:gd name="T14" fmla="*/ 18 w 43"/>
              <a:gd name="T15" fmla="*/ 40 h 44"/>
              <a:gd name="T16" fmla="*/ 39 w 43"/>
              <a:gd name="T17" fmla="*/ 20 h 44"/>
              <a:gd name="T18" fmla="*/ 42 w 43"/>
              <a:gd name="T19" fmla="*/ 12 h 44"/>
              <a:gd name="T20" fmla="*/ 40 w 43"/>
              <a:gd name="T21" fmla="*/ 5 h 44"/>
              <a:gd name="T22" fmla="*/ 39 w 43"/>
              <a:gd name="T23" fmla="*/ 4 h 44"/>
              <a:gd name="T24" fmla="*/ 36 w 43"/>
              <a:gd name="T25" fmla="*/ 17 h 44"/>
              <a:gd name="T26" fmla="*/ 15 w 43"/>
              <a:gd name="T27" fmla="*/ 37 h 44"/>
              <a:gd name="T28" fmla="*/ 9 w 43"/>
              <a:gd name="T29" fmla="*/ 40 h 44"/>
              <a:gd name="T30" fmla="*/ 6 w 43"/>
              <a:gd name="T31" fmla="*/ 39 h 44"/>
              <a:gd name="T32" fmla="*/ 5 w 43"/>
              <a:gd name="T33" fmla="*/ 38 h 44"/>
              <a:gd name="T34" fmla="*/ 4 w 43"/>
              <a:gd name="T35" fmla="*/ 34 h 44"/>
              <a:gd name="T36" fmla="*/ 7 w 43"/>
              <a:gd name="T37" fmla="*/ 29 h 44"/>
              <a:gd name="T38" fmla="*/ 27 w 43"/>
              <a:gd name="T39" fmla="*/ 8 h 44"/>
              <a:gd name="T40" fmla="*/ 33 w 43"/>
              <a:gd name="T41" fmla="*/ 5 h 44"/>
              <a:gd name="T42" fmla="*/ 36 w 43"/>
              <a:gd name="T43" fmla="*/ 7 h 44"/>
              <a:gd name="T44" fmla="*/ 37 w 43"/>
              <a:gd name="T45" fmla="*/ 8 h 44"/>
              <a:gd name="T46" fmla="*/ 38 w 43"/>
              <a:gd name="T47" fmla="*/ 12 h 44"/>
              <a:gd name="T48" fmla="*/ 36 w 43"/>
              <a:gd name="T49" fmla="*/ 17 h 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43" h="44">
                <a:moveTo>
                  <a:pt x="39" y="4"/>
                </a:moveTo>
                <a:cubicBezTo>
                  <a:pt x="35" y="0"/>
                  <a:pt x="29" y="1"/>
                  <a:pt x="25" y="5"/>
                </a:cubicBezTo>
                <a:cubicBezTo>
                  <a:pt x="4" y="26"/>
                  <a:pt x="4" y="26"/>
                  <a:pt x="4" y="26"/>
                </a:cubicBezTo>
                <a:cubicBezTo>
                  <a:pt x="2" y="28"/>
                  <a:pt x="0" y="31"/>
                  <a:pt x="0" y="33"/>
                </a:cubicBezTo>
                <a:cubicBezTo>
                  <a:pt x="0" y="36"/>
                  <a:pt x="0" y="39"/>
                  <a:pt x="2" y="40"/>
                </a:cubicBezTo>
                <a:cubicBezTo>
                  <a:pt x="4" y="42"/>
                  <a:pt x="4" y="42"/>
                  <a:pt x="4" y="42"/>
                </a:cubicBezTo>
                <a:cubicBezTo>
                  <a:pt x="5" y="43"/>
                  <a:pt x="7" y="44"/>
                  <a:pt x="9" y="44"/>
                </a:cubicBezTo>
                <a:cubicBezTo>
                  <a:pt x="12" y="44"/>
                  <a:pt x="15" y="43"/>
                  <a:pt x="18" y="40"/>
                </a:cubicBezTo>
                <a:cubicBezTo>
                  <a:pt x="39" y="20"/>
                  <a:pt x="39" y="20"/>
                  <a:pt x="39" y="20"/>
                </a:cubicBezTo>
                <a:cubicBezTo>
                  <a:pt x="41" y="17"/>
                  <a:pt x="42" y="15"/>
                  <a:pt x="42" y="12"/>
                </a:cubicBezTo>
                <a:cubicBezTo>
                  <a:pt x="43" y="9"/>
                  <a:pt x="42" y="7"/>
                  <a:pt x="40" y="5"/>
                </a:cubicBezTo>
                <a:lnTo>
                  <a:pt x="39" y="4"/>
                </a:lnTo>
                <a:close/>
                <a:moveTo>
                  <a:pt x="36" y="17"/>
                </a:moveTo>
                <a:cubicBezTo>
                  <a:pt x="15" y="37"/>
                  <a:pt x="15" y="37"/>
                  <a:pt x="15" y="37"/>
                </a:cubicBezTo>
                <a:cubicBezTo>
                  <a:pt x="13" y="39"/>
                  <a:pt x="11" y="40"/>
                  <a:pt x="9" y="40"/>
                </a:cubicBezTo>
                <a:cubicBezTo>
                  <a:pt x="8" y="40"/>
                  <a:pt x="7" y="40"/>
                  <a:pt x="6" y="39"/>
                </a:cubicBezTo>
                <a:cubicBezTo>
                  <a:pt x="5" y="38"/>
                  <a:pt x="5" y="38"/>
                  <a:pt x="5" y="38"/>
                </a:cubicBezTo>
                <a:cubicBezTo>
                  <a:pt x="4" y="37"/>
                  <a:pt x="4" y="35"/>
                  <a:pt x="4" y="34"/>
                </a:cubicBezTo>
                <a:cubicBezTo>
                  <a:pt x="4" y="32"/>
                  <a:pt x="5" y="30"/>
                  <a:pt x="7" y="29"/>
                </a:cubicBezTo>
                <a:cubicBezTo>
                  <a:pt x="27" y="8"/>
                  <a:pt x="27" y="8"/>
                  <a:pt x="27" y="8"/>
                </a:cubicBezTo>
                <a:cubicBezTo>
                  <a:pt x="29" y="6"/>
                  <a:pt x="31" y="5"/>
                  <a:pt x="33" y="5"/>
                </a:cubicBezTo>
                <a:cubicBezTo>
                  <a:pt x="34" y="5"/>
                  <a:pt x="35" y="6"/>
                  <a:pt x="36" y="7"/>
                </a:cubicBezTo>
                <a:cubicBezTo>
                  <a:pt x="37" y="8"/>
                  <a:pt x="37" y="8"/>
                  <a:pt x="37" y="8"/>
                </a:cubicBezTo>
                <a:cubicBezTo>
                  <a:pt x="38" y="9"/>
                  <a:pt x="39" y="10"/>
                  <a:pt x="38" y="12"/>
                </a:cubicBezTo>
                <a:cubicBezTo>
                  <a:pt x="38" y="13"/>
                  <a:pt x="37" y="15"/>
                  <a:pt x="36" y="17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48" name="Freeform 250"/>
          <p:cNvSpPr>
            <a:spLocks noEditPoints="1"/>
          </p:cNvSpPr>
          <p:nvPr/>
        </p:nvSpPr>
        <p:spPr bwMode="auto">
          <a:xfrm>
            <a:off x="11129963" y="2686051"/>
            <a:ext cx="133350" cy="133350"/>
          </a:xfrm>
          <a:custGeom>
            <a:avLst/>
            <a:gdLst>
              <a:gd name="T0" fmla="*/ 4 w 44"/>
              <a:gd name="T1" fmla="*/ 42 h 44"/>
              <a:gd name="T2" fmla="*/ 9 w 44"/>
              <a:gd name="T3" fmla="*/ 44 h 44"/>
              <a:gd name="T4" fmla="*/ 18 w 44"/>
              <a:gd name="T5" fmla="*/ 40 h 44"/>
              <a:gd name="T6" fmla="*/ 39 w 44"/>
              <a:gd name="T7" fmla="*/ 19 h 44"/>
              <a:gd name="T8" fmla="*/ 40 w 44"/>
              <a:gd name="T9" fmla="*/ 5 h 44"/>
              <a:gd name="T10" fmla="*/ 39 w 44"/>
              <a:gd name="T11" fmla="*/ 4 h 44"/>
              <a:gd name="T12" fmla="*/ 25 w 44"/>
              <a:gd name="T13" fmla="*/ 5 h 44"/>
              <a:gd name="T14" fmla="*/ 4 w 44"/>
              <a:gd name="T15" fmla="*/ 26 h 44"/>
              <a:gd name="T16" fmla="*/ 0 w 44"/>
              <a:gd name="T17" fmla="*/ 33 h 44"/>
              <a:gd name="T18" fmla="*/ 2 w 44"/>
              <a:gd name="T19" fmla="*/ 40 h 44"/>
              <a:gd name="T20" fmla="*/ 4 w 44"/>
              <a:gd name="T21" fmla="*/ 42 h 44"/>
              <a:gd name="T22" fmla="*/ 7 w 44"/>
              <a:gd name="T23" fmla="*/ 29 h 44"/>
              <a:gd name="T24" fmla="*/ 28 w 44"/>
              <a:gd name="T25" fmla="*/ 8 h 44"/>
              <a:gd name="T26" fmla="*/ 33 w 44"/>
              <a:gd name="T27" fmla="*/ 5 h 44"/>
              <a:gd name="T28" fmla="*/ 36 w 44"/>
              <a:gd name="T29" fmla="*/ 6 h 44"/>
              <a:gd name="T30" fmla="*/ 38 w 44"/>
              <a:gd name="T31" fmla="*/ 8 h 44"/>
              <a:gd name="T32" fmla="*/ 36 w 44"/>
              <a:gd name="T33" fmla="*/ 16 h 44"/>
              <a:gd name="T34" fmla="*/ 15 w 44"/>
              <a:gd name="T35" fmla="*/ 37 h 44"/>
              <a:gd name="T36" fmla="*/ 9 w 44"/>
              <a:gd name="T37" fmla="*/ 40 h 44"/>
              <a:gd name="T38" fmla="*/ 7 w 44"/>
              <a:gd name="T39" fmla="*/ 39 h 44"/>
              <a:gd name="T40" fmla="*/ 5 w 44"/>
              <a:gd name="T41" fmla="*/ 37 h 44"/>
              <a:gd name="T42" fmla="*/ 4 w 44"/>
              <a:gd name="T43" fmla="*/ 34 h 44"/>
              <a:gd name="T44" fmla="*/ 7 w 44"/>
              <a:gd name="T45" fmla="*/ 29 h 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44" h="44">
                <a:moveTo>
                  <a:pt x="4" y="42"/>
                </a:moveTo>
                <a:cubicBezTo>
                  <a:pt x="5" y="43"/>
                  <a:pt x="7" y="44"/>
                  <a:pt x="9" y="44"/>
                </a:cubicBezTo>
                <a:cubicBezTo>
                  <a:pt x="12" y="44"/>
                  <a:pt x="16" y="43"/>
                  <a:pt x="18" y="40"/>
                </a:cubicBezTo>
                <a:cubicBezTo>
                  <a:pt x="39" y="19"/>
                  <a:pt x="39" y="19"/>
                  <a:pt x="39" y="19"/>
                </a:cubicBezTo>
                <a:cubicBezTo>
                  <a:pt x="43" y="15"/>
                  <a:pt x="44" y="8"/>
                  <a:pt x="40" y="5"/>
                </a:cubicBezTo>
                <a:cubicBezTo>
                  <a:pt x="39" y="4"/>
                  <a:pt x="39" y="4"/>
                  <a:pt x="39" y="4"/>
                </a:cubicBezTo>
                <a:cubicBezTo>
                  <a:pt x="36" y="0"/>
                  <a:pt x="29" y="1"/>
                  <a:pt x="25" y="5"/>
                </a:cubicBezTo>
                <a:cubicBezTo>
                  <a:pt x="4" y="26"/>
                  <a:pt x="4" y="26"/>
                  <a:pt x="4" y="26"/>
                </a:cubicBezTo>
                <a:cubicBezTo>
                  <a:pt x="2" y="28"/>
                  <a:pt x="1" y="31"/>
                  <a:pt x="0" y="33"/>
                </a:cubicBezTo>
                <a:cubicBezTo>
                  <a:pt x="0" y="36"/>
                  <a:pt x="1" y="38"/>
                  <a:pt x="2" y="40"/>
                </a:cubicBezTo>
                <a:lnTo>
                  <a:pt x="4" y="42"/>
                </a:lnTo>
                <a:close/>
                <a:moveTo>
                  <a:pt x="7" y="29"/>
                </a:moveTo>
                <a:cubicBezTo>
                  <a:pt x="28" y="8"/>
                  <a:pt x="28" y="8"/>
                  <a:pt x="28" y="8"/>
                </a:cubicBezTo>
                <a:cubicBezTo>
                  <a:pt x="29" y="6"/>
                  <a:pt x="31" y="5"/>
                  <a:pt x="33" y="5"/>
                </a:cubicBezTo>
                <a:cubicBezTo>
                  <a:pt x="34" y="5"/>
                  <a:pt x="35" y="5"/>
                  <a:pt x="36" y="6"/>
                </a:cubicBezTo>
                <a:cubicBezTo>
                  <a:pt x="38" y="8"/>
                  <a:pt x="38" y="8"/>
                  <a:pt x="38" y="8"/>
                </a:cubicBezTo>
                <a:cubicBezTo>
                  <a:pt x="40" y="10"/>
                  <a:pt x="39" y="14"/>
                  <a:pt x="36" y="16"/>
                </a:cubicBezTo>
                <a:cubicBezTo>
                  <a:pt x="15" y="37"/>
                  <a:pt x="15" y="37"/>
                  <a:pt x="15" y="37"/>
                </a:cubicBezTo>
                <a:cubicBezTo>
                  <a:pt x="14" y="39"/>
                  <a:pt x="11" y="40"/>
                  <a:pt x="9" y="40"/>
                </a:cubicBezTo>
                <a:cubicBezTo>
                  <a:pt x="9" y="40"/>
                  <a:pt x="7" y="40"/>
                  <a:pt x="7" y="39"/>
                </a:cubicBezTo>
                <a:cubicBezTo>
                  <a:pt x="5" y="37"/>
                  <a:pt x="5" y="37"/>
                  <a:pt x="5" y="37"/>
                </a:cubicBezTo>
                <a:cubicBezTo>
                  <a:pt x="4" y="37"/>
                  <a:pt x="4" y="35"/>
                  <a:pt x="4" y="34"/>
                </a:cubicBezTo>
                <a:cubicBezTo>
                  <a:pt x="4" y="32"/>
                  <a:pt x="5" y="30"/>
                  <a:pt x="7" y="29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49" name="Freeform 251"/>
          <p:cNvSpPr>
            <a:spLocks noEditPoints="1"/>
          </p:cNvSpPr>
          <p:nvPr/>
        </p:nvSpPr>
        <p:spPr bwMode="auto">
          <a:xfrm>
            <a:off x="11129963" y="3087688"/>
            <a:ext cx="133350" cy="133350"/>
          </a:xfrm>
          <a:custGeom>
            <a:avLst/>
            <a:gdLst>
              <a:gd name="T0" fmla="*/ 39 w 44"/>
              <a:gd name="T1" fmla="*/ 26 h 44"/>
              <a:gd name="T2" fmla="*/ 18 w 44"/>
              <a:gd name="T3" fmla="*/ 5 h 44"/>
              <a:gd name="T4" fmla="*/ 4 w 44"/>
              <a:gd name="T5" fmla="*/ 4 h 44"/>
              <a:gd name="T6" fmla="*/ 2 w 44"/>
              <a:gd name="T7" fmla="*/ 5 h 44"/>
              <a:gd name="T8" fmla="*/ 0 w 44"/>
              <a:gd name="T9" fmla="*/ 12 h 44"/>
              <a:gd name="T10" fmla="*/ 4 w 44"/>
              <a:gd name="T11" fmla="*/ 20 h 44"/>
              <a:gd name="T12" fmla="*/ 25 w 44"/>
              <a:gd name="T13" fmla="*/ 40 h 44"/>
              <a:gd name="T14" fmla="*/ 33 w 44"/>
              <a:gd name="T15" fmla="*/ 44 h 44"/>
              <a:gd name="T16" fmla="*/ 39 w 44"/>
              <a:gd name="T17" fmla="*/ 42 h 44"/>
              <a:gd name="T18" fmla="*/ 40 w 44"/>
              <a:gd name="T19" fmla="*/ 40 h 44"/>
              <a:gd name="T20" fmla="*/ 39 w 44"/>
              <a:gd name="T21" fmla="*/ 26 h 44"/>
              <a:gd name="T22" fmla="*/ 38 w 44"/>
              <a:gd name="T23" fmla="*/ 38 h 44"/>
              <a:gd name="T24" fmla="*/ 36 w 44"/>
              <a:gd name="T25" fmla="*/ 39 h 44"/>
              <a:gd name="T26" fmla="*/ 33 w 44"/>
              <a:gd name="T27" fmla="*/ 40 h 44"/>
              <a:gd name="T28" fmla="*/ 28 w 44"/>
              <a:gd name="T29" fmla="*/ 37 h 44"/>
              <a:gd name="T30" fmla="*/ 7 w 44"/>
              <a:gd name="T31" fmla="*/ 17 h 44"/>
              <a:gd name="T32" fmla="*/ 4 w 44"/>
              <a:gd name="T33" fmla="*/ 12 h 44"/>
              <a:gd name="T34" fmla="*/ 5 w 44"/>
              <a:gd name="T35" fmla="*/ 8 h 44"/>
              <a:gd name="T36" fmla="*/ 7 w 44"/>
              <a:gd name="T37" fmla="*/ 7 h 44"/>
              <a:gd name="T38" fmla="*/ 9 w 44"/>
              <a:gd name="T39" fmla="*/ 5 h 44"/>
              <a:gd name="T40" fmla="*/ 15 w 44"/>
              <a:gd name="T41" fmla="*/ 8 h 44"/>
              <a:gd name="T42" fmla="*/ 36 w 44"/>
              <a:gd name="T43" fmla="*/ 29 h 44"/>
              <a:gd name="T44" fmla="*/ 38 w 44"/>
              <a:gd name="T45" fmla="*/ 38 h 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44" h="44">
                <a:moveTo>
                  <a:pt x="39" y="26"/>
                </a:moveTo>
                <a:cubicBezTo>
                  <a:pt x="18" y="5"/>
                  <a:pt x="18" y="5"/>
                  <a:pt x="18" y="5"/>
                </a:cubicBezTo>
                <a:cubicBezTo>
                  <a:pt x="14" y="1"/>
                  <a:pt x="7" y="0"/>
                  <a:pt x="4" y="4"/>
                </a:cubicBezTo>
                <a:cubicBezTo>
                  <a:pt x="2" y="5"/>
                  <a:pt x="2" y="5"/>
                  <a:pt x="2" y="5"/>
                </a:cubicBezTo>
                <a:cubicBezTo>
                  <a:pt x="1" y="7"/>
                  <a:pt x="0" y="9"/>
                  <a:pt x="0" y="12"/>
                </a:cubicBezTo>
                <a:cubicBezTo>
                  <a:pt x="1" y="15"/>
                  <a:pt x="2" y="17"/>
                  <a:pt x="4" y="20"/>
                </a:cubicBezTo>
                <a:cubicBezTo>
                  <a:pt x="25" y="40"/>
                  <a:pt x="25" y="40"/>
                  <a:pt x="25" y="40"/>
                </a:cubicBezTo>
                <a:cubicBezTo>
                  <a:pt x="27" y="43"/>
                  <a:pt x="30" y="44"/>
                  <a:pt x="33" y="44"/>
                </a:cubicBezTo>
                <a:cubicBezTo>
                  <a:pt x="36" y="44"/>
                  <a:pt x="38" y="43"/>
                  <a:pt x="39" y="42"/>
                </a:cubicBezTo>
                <a:cubicBezTo>
                  <a:pt x="40" y="40"/>
                  <a:pt x="40" y="40"/>
                  <a:pt x="40" y="40"/>
                </a:cubicBezTo>
                <a:cubicBezTo>
                  <a:pt x="44" y="37"/>
                  <a:pt x="43" y="30"/>
                  <a:pt x="39" y="26"/>
                </a:cubicBezTo>
                <a:close/>
                <a:moveTo>
                  <a:pt x="38" y="38"/>
                </a:moveTo>
                <a:cubicBezTo>
                  <a:pt x="36" y="39"/>
                  <a:pt x="36" y="39"/>
                  <a:pt x="36" y="39"/>
                </a:cubicBezTo>
                <a:cubicBezTo>
                  <a:pt x="35" y="40"/>
                  <a:pt x="34" y="40"/>
                  <a:pt x="33" y="40"/>
                </a:cubicBezTo>
                <a:cubicBezTo>
                  <a:pt x="31" y="40"/>
                  <a:pt x="29" y="39"/>
                  <a:pt x="28" y="37"/>
                </a:cubicBezTo>
                <a:cubicBezTo>
                  <a:pt x="7" y="17"/>
                  <a:pt x="7" y="17"/>
                  <a:pt x="7" y="17"/>
                </a:cubicBezTo>
                <a:cubicBezTo>
                  <a:pt x="5" y="15"/>
                  <a:pt x="4" y="13"/>
                  <a:pt x="4" y="12"/>
                </a:cubicBezTo>
                <a:cubicBezTo>
                  <a:pt x="4" y="10"/>
                  <a:pt x="4" y="9"/>
                  <a:pt x="5" y="8"/>
                </a:cubicBezTo>
                <a:cubicBezTo>
                  <a:pt x="7" y="7"/>
                  <a:pt x="7" y="7"/>
                  <a:pt x="7" y="7"/>
                </a:cubicBezTo>
                <a:cubicBezTo>
                  <a:pt x="7" y="6"/>
                  <a:pt x="9" y="5"/>
                  <a:pt x="9" y="5"/>
                </a:cubicBezTo>
                <a:cubicBezTo>
                  <a:pt x="11" y="5"/>
                  <a:pt x="14" y="6"/>
                  <a:pt x="15" y="8"/>
                </a:cubicBezTo>
                <a:cubicBezTo>
                  <a:pt x="36" y="29"/>
                  <a:pt x="36" y="29"/>
                  <a:pt x="36" y="29"/>
                </a:cubicBezTo>
                <a:cubicBezTo>
                  <a:pt x="39" y="32"/>
                  <a:pt x="40" y="36"/>
                  <a:pt x="38" y="38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50" name="Freeform 252"/>
          <p:cNvSpPr>
            <a:spLocks noEditPoints="1"/>
          </p:cNvSpPr>
          <p:nvPr/>
        </p:nvSpPr>
        <p:spPr bwMode="auto">
          <a:xfrm>
            <a:off x="10728326" y="2686051"/>
            <a:ext cx="133350" cy="133350"/>
          </a:xfrm>
          <a:custGeom>
            <a:avLst/>
            <a:gdLst>
              <a:gd name="T0" fmla="*/ 4 w 44"/>
              <a:gd name="T1" fmla="*/ 19 h 44"/>
              <a:gd name="T2" fmla="*/ 25 w 44"/>
              <a:gd name="T3" fmla="*/ 40 h 44"/>
              <a:gd name="T4" fmla="*/ 33 w 44"/>
              <a:gd name="T5" fmla="*/ 44 h 44"/>
              <a:gd name="T6" fmla="*/ 39 w 44"/>
              <a:gd name="T7" fmla="*/ 42 h 44"/>
              <a:gd name="T8" fmla="*/ 40 w 44"/>
              <a:gd name="T9" fmla="*/ 40 h 44"/>
              <a:gd name="T10" fmla="*/ 39 w 44"/>
              <a:gd name="T11" fmla="*/ 26 h 44"/>
              <a:gd name="T12" fmla="*/ 18 w 44"/>
              <a:gd name="T13" fmla="*/ 5 h 44"/>
              <a:gd name="T14" fmla="*/ 4 w 44"/>
              <a:gd name="T15" fmla="*/ 4 h 44"/>
              <a:gd name="T16" fmla="*/ 2 w 44"/>
              <a:gd name="T17" fmla="*/ 5 h 44"/>
              <a:gd name="T18" fmla="*/ 0 w 44"/>
              <a:gd name="T19" fmla="*/ 12 h 44"/>
              <a:gd name="T20" fmla="*/ 4 w 44"/>
              <a:gd name="T21" fmla="*/ 19 h 44"/>
              <a:gd name="T22" fmla="*/ 5 w 44"/>
              <a:gd name="T23" fmla="*/ 8 h 44"/>
              <a:gd name="T24" fmla="*/ 6 w 44"/>
              <a:gd name="T25" fmla="*/ 6 h 44"/>
              <a:gd name="T26" fmla="*/ 9 w 44"/>
              <a:gd name="T27" fmla="*/ 5 h 44"/>
              <a:gd name="T28" fmla="*/ 15 w 44"/>
              <a:gd name="T29" fmla="*/ 8 h 44"/>
              <a:gd name="T30" fmla="*/ 36 w 44"/>
              <a:gd name="T31" fmla="*/ 29 h 44"/>
              <a:gd name="T32" fmla="*/ 37 w 44"/>
              <a:gd name="T33" fmla="*/ 37 h 44"/>
              <a:gd name="T34" fmla="*/ 36 w 44"/>
              <a:gd name="T35" fmla="*/ 39 h 44"/>
              <a:gd name="T36" fmla="*/ 33 w 44"/>
              <a:gd name="T37" fmla="*/ 40 h 44"/>
              <a:gd name="T38" fmla="*/ 27 w 44"/>
              <a:gd name="T39" fmla="*/ 37 h 44"/>
              <a:gd name="T40" fmla="*/ 7 w 44"/>
              <a:gd name="T41" fmla="*/ 16 h 44"/>
              <a:gd name="T42" fmla="*/ 4 w 44"/>
              <a:gd name="T43" fmla="*/ 12 h 44"/>
              <a:gd name="T44" fmla="*/ 5 w 44"/>
              <a:gd name="T45" fmla="*/ 8 h 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44" h="44">
                <a:moveTo>
                  <a:pt x="4" y="19"/>
                </a:moveTo>
                <a:cubicBezTo>
                  <a:pt x="25" y="40"/>
                  <a:pt x="25" y="40"/>
                  <a:pt x="25" y="40"/>
                </a:cubicBezTo>
                <a:cubicBezTo>
                  <a:pt x="27" y="42"/>
                  <a:pt x="30" y="44"/>
                  <a:pt x="33" y="44"/>
                </a:cubicBezTo>
                <a:cubicBezTo>
                  <a:pt x="35" y="44"/>
                  <a:pt x="37" y="43"/>
                  <a:pt x="39" y="42"/>
                </a:cubicBezTo>
                <a:cubicBezTo>
                  <a:pt x="40" y="40"/>
                  <a:pt x="40" y="40"/>
                  <a:pt x="40" y="40"/>
                </a:cubicBezTo>
                <a:cubicBezTo>
                  <a:pt x="44" y="37"/>
                  <a:pt x="43" y="30"/>
                  <a:pt x="39" y="26"/>
                </a:cubicBezTo>
                <a:cubicBezTo>
                  <a:pt x="18" y="5"/>
                  <a:pt x="18" y="5"/>
                  <a:pt x="18" y="5"/>
                </a:cubicBezTo>
                <a:cubicBezTo>
                  <a:pt x="14" y="1"/>
                  <a:pt x="7" y="0"/>
                  <a:pt x="4" y="4"/>
                </a:cubicBezTo>
                <a:cubicBezTo>
                  <a:pt x="2" y="5"/>
                  <a:pt x="2" y="5"/>
                  <a:pt x="2" y="5"/>
                </a:cubicBezTo>
                <a:cubicBezTo>
                  <a:pt x="0" y="7"/>
                  <a:pt x="0" y="9"/>
                  <a:pt x="0" y="12"/>
                </a:cubicBezTo>
                <a:cubicBezTo>
                  <a:pt x="0" y="15"/>
                  <a:pt x="2" y="17"/>
                  <a:pt x="4" y="19"/>
                </a:cubicBezTo>
                <a:close/>
                <a:moveTo>
                  <a:pt x="5" y="8"/>
                </a:moveTo>
                <a:cubicBezTo>
                  <a:pt x="6" y="6"/>
                  <a:pt x="6" y="6"/>
                  <a:pt x="6" y="6"/>
                </a:cubicBezTo>
                <a:cubicBezTo>
                  <a:pt x="7" y="5"/>
                  <a:pt x="8" y="5"/>
                  <a:pt x="9" y="5"/>
                </a:cubicBezTo>
                <a:cubicBezTo>
                  <a:pt x="11" y="5"/>
                  <a:pt x="13" y="6"/>
                  <a:pt x="15" y="8"/>
                </a:cubicBezTo>
                <a:cubicBezTo>
                  <a:pt x="36" y="29"/>
                  <a:pt x="36" y="29"/>
                  <a:pt x="36" y="29"/>
                </a:cubicBezTo>
                <a:cubicBezTo>
                  <a:pt x="39" y="32"/>
                  <a:pt x="39" y="36"/>
                  <a:pt x="37" y="37"/>
                </a:cubicBezTo>
                <a:cubicBezTo>
                  <a:pt x="36" y="39"/>
                  <a:pt x="36" y="39"/>
                  <a:pt x="36" y="39"/>
                </a:cubicBezTo>
                <a:cubicBezTo>
                  <a:pt x="35" y="40"/>
                  <a:pt x="34" y="40"/>
                  <a:pt x="33" y="40"/>
                </a:cubicBezTo>
                <a:cubicBezTo>
                  <a:pt x="31" y="40"/>
                  <a:pt x="29" y="39"/>
                  <a:pt x="27" y="37"/>
                </a:cubicBezTo>
                <a:cubicBezTo>
                  <a:pt x="7" y="16"/>
                  <a:pt x="7" y="16"/>
                  <a:pt x="7" y="16"/>
                </a:cubicBezTo>
                <a:cubicBezTo>
                  <a:pt x="5" y="15"/>
                  <a:pt x="4" y="13"/>
                  <a:pt x="4" y="12"/>
                </a:cubicBezTo>
                <a:cubicBezTo>
                  <a:pt x="4" y="10"/>
                  <a:pt x="4" y="9"/>
                  <a:pt x="5" y="8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51" name="Freeform 253"/>
          <p:cNvSpPr>
            <a:spLocks noEditPoints="1"/>
          </p:cNvSpPr>
          <p:nvPr/>
        </p:nvSpPr>
        <p:spPr bwMode="auto">
          <a:xfrm>
            <a:off x="10929938" y="3157538"/>
            <a:ext cx="122238" cy="138113"/>
          </a:xfrm>
          <a:custGeom>
            <a:avLst/>
            <a:gdLst>
              <a:gd name="T0" fmla="*/ 36 w 40"/>
              <a:gd name="T1" fmla="*/ 0 h 46"/>
              <a:gd name="T2" fmla="*/ 4 w 40"/>
              <a:gd name="T3" fmla="*/ 0 h 46"/>
              <a:gd name="T4" fmla="*/ 0 w 40"/>
              <a:gd name="T5" fmla="*/ 4 h 46"/>
              <a:gd name="T6" fmla="*/ 0 w 40"/>
              <a:gd name="T7" fmla="*/ 12 h 46"/>
              <a:gd name="T8" fmla="*/ 0 w 40"/>
              <a:gd name="T9" fmla="*/ 22 h 46"/>
              <a:gd name="T10" fmla="*/ 0 w 40"/>
              <a:gd name="T11" fmla="*/ 24 h 46"/>
              <a:gd name="T12" fmla="*/ 0 w 40"/>
              <a:gd name="T13" fmla="*/ 25 h 46"/>
              <a:gd name="T14" fmla="*/ 6 w 40"/>
              <a:gd name="T15" fmla="*/ 39 h 46"/>
              <a:gd name="T16" fmla="*/ 20 w 40"/>
              <a:gd name="T17" fmla="*/ 46 h 46"/>
              <a:gd name="T18" fmla="*/ 40 w 40"/>
              <a:gd name="T19" fmla="*/ 24 h 46"/>
              <a:gd name="T20" fmla="*/ 40 w 40"/>
              <a:gd name="T21" fmla="*/ 24 h 46"/>
              <a:gd name="T22" fmla="*/ 40 w 40"/>
              <a:gd name="T23" fmla="*/ 22 h 46"/>
              <a:gd name="T24" fmla="*/ 40 w 40"/>
              <a:gd name="T25" fmla="*/ 12 h 46"/>
              <a:gd name="T26" fmla="*/ 40 w 40"/>
              <a:gd name="T27" fmla="*/ 4 h 46"/>
              <a:gd name="T28" fmla="*/ 36 w 40"/>
              <a:gd name="T29" fmla="*/ 0 h 46"/>
              <a:gd name="T30" fmla="*/ 8 w 40"/>
              <a:gd name="T31" fmla="*/ 8 h 46"/>
              <a:gd name="T32" fmla="*/ 32 w 40"/>
              <a:gd name="T33" fmla="*/ 8 h 46"/>
              <a:gd name="T34" fmla="*/ 32 w 40"/>
              <a:gd name="T35" fmla="*/ 12 h 46"/>
              <a:gd name="T36" fmla="*/ 8 w 40"/>
              <a:gd name="T37" fmla="*/ 12 h 46"/>
              <a:gd name="T38" fmla="*/ 8 w 40"/>
              <a:gd name="T39" fmla="*/ 8 h 46"/>
              <a:gd name="T40" fmla="*/ 8 w 40"/>
              <a:gd name="T41" fmla="*/ 16 h 46"/>
              <a:gd name="T42" fmla="*/ 32 w 40"/>
              <a:gd name="T43" fmla="*/ 16 h 46"/>
              <a:gd name="T44" fmla="*/ 32 w 40"/>
              <a:gd name="T45" fmla="*/ 20 h 46"/>
              <a:gd name="T46" fmla="*/ 8 w 40"/>
              <a:gd name="T47" fmla="*/ 20 h 46"/>
              <a:gd name="T48" fmla="*/ 8 w 40"/>
              <a:gd name="T49" fmla="*/ 16 h 46"/>
              <a:gd name="T50" fmla="*/ 20 w 40"/>
              <a:gd name="T51" fmla="*/ 38 h 46"/>
              <a:gd name="T52" fmla="*/ 12 w 40"/>
              <a:gd name="T53" fmla="*/ 33 h 46"/>
              <a:gd name="T54" fmla="*/ 8 w 40"/>
              <a:gd name="T55" fmla="*/ 24 h 46"/>
              <a:gd name="T56" fmla="*/ 32 w 40"/>
              <a:gd name="T57" fmla="*/ 24 h 46"/>
              <a:gd name="T58" fmla="*/ 20 w 40"/>
              <a:gd name="T59" fmla="*/ 38 h 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0" h="46">
                <a:moveTo>
                  <a:pt x="36" y="0"/>
                </a:moveTo>
                <a:cubicBezTo>
                  <a:pt x="4" y="0"/>
                  <a:pt x="4" y="0"/>
                  <a:pt x="4" y="0"/>
                </a:cubicBezTo>
                <a:cubicBezTo>
                  <a:pt x="2" y="0"/>
                  <a:pt x="0" y="2"/>
                  <a:pt x="0" y="4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22"/>
                  <a:pt x="0" y="22"/>
                  <a:pt x="0" y="22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24"/>
                  <a:pt x="0" y="25"/>
                  <a:pt x="0" y="25"/>
                </a:cubicBezTo>
                <a:cubicBezTo>
                  <a:pt x="1" y="30"/>
                  <a:pt x="2" y="35"/>
                  <a:pt x="6" y="39"/>
                </a:cubicBezTo>
                <a:cubicBezTo>
                  <a:pt x="10" y="43"/>
                  <a:pt x="15" y="46"/>
                  <a:pt x="20" y="46"/>
                </a:cubicBezTo>
                <a:cubicBezTo>
                  <a:pt x="31" y="46"/>
                  <a:pt x="39" y="36"/>
                  <a:pt x="40" y="24"/>
                </a:cubicBezTo>
                <a:cubicBezTo>
                  <a:pt x="40" y="24"/>
                  <a:pt x="40" y="24"/>
                  <a:pt x="40" y="24"/>
                </a:cubicBezTo>
                <a:cubicBezTo>
                  <a:pt x="40" y="22"/>
                  <a:pt x="40" y="22"/>
                  <a:pt x="40" y="22"/>
                </a:cubicBezTo>
                <a:cubicBezTo>
                  <a:pt x="40" y="12"/>
                  <a:pt x="40" y="12"/>
                  <a:pt x="40" y="12"/>
                </a:cubicBezTo>
                <a:cubicBezTo>
                  <a:pt x="40" y="4"/>
                  <a:pt x="40" y="4"/>
                  <a:pt x="40" y="4"/>
                </a:cubicBezTo>
                <a:cubicBezTo>
                  <a:pt x="40" y="2"/>
                  <a:pt x="38" y="0"/>
                  <a:pt x="36" y="0"/>
                </a:cubicBezTo>
                <a:close/>
                <a:moveTo>
                  <a:pt x="8" y="8"/>
                </a:moveTo>
                <a:cubicBezTo>
                  <a:pt x="32" y="8"/>
                  <a:pt x="32" y="8"/>
                  <a:pt x="32" y="8"/>
                </a:cubicBezTo>
                <a:cubicBezTo>
                  <a:pt x="32" y="12"/>
                  <a:pt x="32" y="12"/>
                  <a:pt x="32" y="12"/>
                </a:cubicBezTo>
                <a:cubicBezTo>
                  <a:pt x="8" y="12"/>
                  <a:pt x="8" y="12"/>
                  <a:pt x="8" y="12"/>
                </a:cubicBezTo>
                <a:lnTo>
                  <a:pt x="8" y="8"/>
                </a:lnTo>
                <a:close/>
                <a:moveTo>
                  <a:pt x="8" y="16"/>
                </a:moveTo>
                <a:cubicBezTo>
                  <a:pt x="32" y="16"/>
                  <a:pt x="32" y="16"/>
                  <a:pt x="32" y="16"/>
                </a:cubicBezTo>
                <a:cubicBezTo>
                  <a:pt x="32" y="20"/>
                  <a:pt x="32" y="20"/>
                  <a:pt x="32" y="20"/>
                </a:cubicBezTo>
                <a:cubicBezTo>
                  <a:pt x="8" y="20"/>
                  <a:pt x="8" y="20"/>
                  <a:pt x="8" y="20"/>
                </a:cubicBezTo>
                <a:lnTo>
                  <a:pt x="8" y="16"/>
                </a:lnTo>
                <a:close/>
                <a:moveTo>
                  <a:pt x="20" y="38"/>
                </a:moveTo>
                <a:cubicBezTo>
                  <a:pt x="17" y="38"/>
                  <a:pt x="14" y="36"/>
                  <a:pt x="12" y="33"/>
                </a:cubicBezTo>
                <a:cubicBezTo>
                  <a:pt x="10" y="31"/>
                  <a:pt x="8" y="28"/>
                  <a:pt x="8" y="24"/>
                </a:cubicBezTo>
                <a:cubicBezTo>
                  <a:pt x="32" y="24"/>
                  <a:pt x="32" y="24"/>
                  <a:pt x="32" y="24"/>
                </a:cubicBezTo>
                <a:cubicBezTo>
                  <a:pt x="31" y="32"/>
                  <a:pt x="26" y="38"/>
                  <a:pt x="20" y="38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52" name="Freeform 254"/>
          <p:cNvSpPr>
            <a:spLocks noEditPoints="1"/>
          </p:cNvSpPr>
          <p:nvPr/>
        </p:nvSpPr>
        <p:spPr bwMode="auto">
          <a:xfrm>
            <a:off x="10855326" y="1882776"/>
            <a:ext cx="268288" cy="344488"/>
          </a:xfrm>
          <a:custGeom>
            <a:avLst/>
            <a:gdLst>
              <a:gd name="T0" fmla="*/ 46 w 89"/>
              <a:gd name="T1" fmla="*/ 0 h 114"/>
              <a:gd name="T2" fmla="*/ 45 w 89"/>
              <a:gd name="T3" fmla="*/ 0 h 114"/>
              <a:gd name="T4" fmla="*/ 0 w 89"/>
              <a:gd name="T5" fmla="*/ 45 h 114"/>
              <a:gd name="T6" fmla="*/ 4 w 89"/>
              <a:gd name="T7" fmla="*/ 63 h 114"/>
              <a:gd name="T8" fmla="*/ 23 w 89"/>
              <a:gd name="T9" fmla="*/ 111 h 114"/>
              <a:gd name="T10" fmla="*/ 26 w 89"/>
              <a:gd name="T11" fmla="*/ 114 h 114"/>
              <a:gd name="T12" fmla="*/ 63 w 89"/>
              <a:gd name="T13" fmla="*/ 114 h 114"/>
              <a:gd name="T14" fmla="*/ 67 w 89"/>
              <a:gd name="T15" fmla="*/ 111 h 114"/>
              <a:gd name="T16" fmla="*/ 85 w 89"/>
              <a:gd name="T17" fmla="*/ 63 h 114"/>
              <a:gd name="T18" fmla="*/ 89 w 89"/>
              <a:gd name="T19" fmla="*/ 45 h 114"/>
              <a:gd name="T20" fmla="*/ 46 w 89"/>
              <a:gd name="T21" fmla="*/ 0 h 114"/>
              <a:gd name="T22" fmla="*/ 77 w 89"/>
              <a:gd name="T23" fmla="*/ 60 h 114"/>
              <a:gd name="T24" fmla="*/ 60 w 89"/>
              <a:gd name="T25" fmla="*/ 106 h 114"/>
              <a:gd name="T26" fmla="*/ 29 w 89"/>
              <a:gd name="T27" fmla="*/ 106 h 114"/>
              <a:gd name="T28" fmla="*/ 12 w 89"/>
              <a:gd name="T29" fmla="*/ 60 h 114"/>
              <a:gd name="T30" fmla="*/ 8 w 89"/>
              <a:gd name="T31" fmla="*/ 45 h 114"/>
              <a:gd name="T32" fmla="*/ 44 w 89"/>
              <a:gd name="T33" fmla="*/ 8 h 114"/>
              <a:gd name="T34" fmla="*/ 44 w 89"/>
              <a:gd name="T35" fmla="*/ 8 h 114"/>
              <a:gd name="T36" fmla="*/ 81 w 89"/>
              <a:gd name="T37" fmla="*/ 45 h 114"/>
              <a:gd name="T38" fmla="*/ 77 w 89"/>
              <a:gd name="T39" fmla="*/ 60 h 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89" h="114">
                <a:moveTo>
                  <a:pt x="46" y="0"/>
                </a:moveTo>
                <a:cubicBezTo>
                  <a:pt x="46" y="0"/>
                  <a:pt x="45" y="0"/>
                  <a:pt x="45" y="0"/>
                </a:cubicBezTo>
                <a:cubicBezTo>
                  <a:pt x="20" y="0"/>
                  <a:pt x="0" y="20"/>
                  <a:pt x="0" y="45"/>
                </a:cubicBezTo>
                <a:cubicBezTo>
                  <a:pt x="0" y="51"/>
                  <a:pt x="2" y="57"/>
                  <a:pt x="4" y="63"/>
                </a:cubicBezTo>
                <a:cubicBezTo>
                  <a:pt x="23" y="111"/>
                  <a:pt x="23" y="111"/>
                  <a:pt x="23" y="111"/>
                </a:cubicBezTo>
                <a:cubicBezTo>
                  <a:pt x="23" y="113"/>
                  <a:pt x="25" y="114"/>
                  <a:pt x="26" y="114"/>
                </a:cubicBezTo>
                <a:cubicBezTo>
                  <a:pt x="63" y="114"/>
                  <a:pt x="63" y="114"/>
                  <a:pt x="63" y="114"/>
                </a:cubicBezTo>
                <a:cubicBezTo>
                  <a:pt x="65" y="114"/>
                  <a:pt x="66" y="113"/>
                  <a:pt x="67" y="111"/>
                </a:cubicBezTo>
                <a:cubicBezTo>
                  <a:pt x="85" y="63"/>
                  <a:pt x="85" y="63"/>
                  <a:pt x="85" y="63"/>
                </a:cubicBezTo>
                <a:cubicBezTo>
                  <a:pt x="88" y="57"/>
                  <a:pt x="89" y="51"/>
                  <a:pt x="89" y="45"/>
                </a:cubicBezTo>
                <a:cubicBezTo>
                  <a:pt x="89" y="21"/>
                  <a:pt x="70" y="1"/>
                  <a:pt x="46" y="0"/>
                </a:cubicBezTo>
                <a:close/>
                <a:moveTo>
                  <a:pt x="77" y="60"/>
                </a:moveTo>
                <a:cubicBezTo>
                  <a:pt x="60" y="106"/>
                  <a:pt x="60" y="106"/>
                  <a:pt x="60" y="106"/>
                </a:cubicBezTo>
                <a:cubicBezTo>
                  <a:pt x="29" y="106"/>
                  <a:pt x="29" y="106"/>
                  <a:pt x="29" y="106"/>
                </a:cubicBezTo>
                <a:cubicBezTo>
                  <a:pt x="12" y="60"/>
                  <a:pt x="12" y="60"/>
                  <a:pt x="12" y="60"/>
                </a:cubicBezTo>
                <a:cubicBezTo>
                  <a:pt x="9" y="55"/>
                  <a:pt x="8" y="50"/>
                  <a:pt x="8" y="45"/>
                </a:cubicBezTo>
                <a:cubicBezTo>
                  <a:pt x="8" y="25"/>
                  <a:pt x="24" y="9"/>
                  <a:pt x="44" y="8"/>
                </a:cubicBezTo>
                <a:cubicBezTo>
                  <a:pt x="44" y="8"/>
                  <a:pt x="44" y="8"/>
                  <a:pt x="44" y="8"/>
                </a:cubicBezTo>
                <a:cubicBezTo>
                  <a:pt x="65" y="8"/>
                  <a:pt x="81" y="25"/>
                  <a:pt x="81" y="45"/>
                </a:cubicBezTo>
                <a:cubicBezTo>
                  <a:pt x="81" y="50"/>
                  <a:pt x="80" y="55"/>
                  <a:pt x="77" y="6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53" name="Freeform 255"/>
          <p:cNvSpPr>
            <a:spLocks noEditPoints="1"/>
          </p:cNvSpPr>
          <p:nvPr/>
        </p:nvSpPr>
        <p:spPr bwMode="auto">
          <a:xfrm>
            <a:off x="10929938" y="2251076"/>
            <a:ext cx="122238" cy="138113"/>
          </a:xfrm>
          <a:custGeom>
            <a:avLst/>
            <a:gdLst>
              <a:gd name="T0" fmla="*/ 36 w 40"/>
              <a:gd name="T1" fmla="*/ 0 h 46"/>
              <a:gd name="T2" fmla="*/ 4 w 40"/>
              <a:gd name="T3" fmla="*/ 0 h 46"/>
              <a:gd name="T4" fmla="*/ 0 w 40"/>
              <a:gd name="T5" fmla="*/ 4 h 46"/>
              <a:gd name="T6" fmla="*/ 0 w 40"/>
              <a:gd name="T7" fmla="*/ 12 h 46"/>
              <a:gd name="T8" fmla="*/ 0 w 40"/>
              <a:gd name="T9" fmla="*/ 22 h 46"/>
              <a:gd name="T10" fmla="*/ 0 w 40"/>
              <a:gd name="T11" fmla="*/ 24 h 46"/>
              <a:gd name="T12" fmla="*/ 0 w 40"/>
              <a:gd name="T13" fmla="*/ 25 h 46"/>
              <a:gd name="T14" fmla="*/ 6 w 40"/>
              <a:gd name="T15" fmla="*/ 39 h 46"/>
              <a:gd name="T16" fmla="*/ 20 w 40"/>
              <a:gd name="T17" fmla="*/ 46 h 46"/>
              <a:gd name="T18" fmla="*/ 40 w 40"/>
              <a:gd name="T19" fmla="*/ 24 h 46"/>
              <a:gd name="T20" fmla="*/ 40 w 40"/>
              <a:gd name="T21" fmla="*/ 24 h 46"/>
              <a:gd name="T22" fmla="*/ 40 w 40"/>
              <a:gd name="T23" fmla="*/ 22 h 46"/>
              <a:gd name="T24" fmla="*/ 40 w 40"/>
              <a:gd name="T25" fmla="*/ 12 h 46"/>
              <a:gd name="T26" fmla="*/ 40 w 40"/>
              <a:gd name="T27" fmla="*/ 4 h 46"/>
              <a:gd name="T28" fmla="*/ 36 w 40"/>
              <a:gd name="T29" fmla="*/ 0 h 46"/>
              <a:gd name="T30" fmla="*/ 8 w 40"/>
              <a:gd name="T31" fmla="*/ 8 h 46"/>
              <a:gd name="T32" fmla="*/ 32 w 40"/>
              <a:gd name="T33" fmla="*/ 8 h 46"/>
              <a:gd name="T34" fmla="*/ 32 w 40"/>
              <a:gd name="T35" fmla="*/ 12 h 46"/>
              <a:gd name="T36" fmla="*/ 8 w 40"/>
              <a:gd name="T37" fmla="*/ 12 h 46"/>
              <a:gd name="T38" fmla="*/ 8 w 40"/>
              <a:gd name="T39" fmla="*/ 8 h 46"/>
              <a:gd name="T40" fmla="*/ 8 w 40"/>
              <a:gd name="T41" fmla="*/ 16 h 46"/>
              <a:gd name="T42" fmla="*/ 32 w 40"/>
              <a:gd name="T43" fmla="*/ 16 h 46"/>
              <a:gd name="T44" fmla="*/ 32 w 40"/>
              <a:gd name="T45" fmla="*/ 20 h 46"/>
              <a:gd name="T46" fmla="*/ 8 w 40"/>
              <a:gd name="T47" fmla="*/ 20 h 46"/>
              <a:gd name="T48" fmla="*/ 8 w 40"/>
              <a:gd name="T49" fmla="*/ 16 h 46"/>
              <a:gd name="T50" fmla="*/ 20 w 40"/>
              <a:gd name="T51" fmla="*/ 38 h 46"/>
              <a:gd name="T52" fmla="*/ 12 w 40"/>
              <a:gd name="T53" fmla="*/ 33 h 46"/>
              <a:gd name="T54" fmla="*/ 8 w 40"/>
              <a:gd name="T55" fmla="*/ 24 h 46"/>
              <a:gd name="T56" fmla="*/ 32 w 40"/>
              <a:gd name="T57" fmla="*/ 24 h 46"/>
              <a:gd name="T58" fmla="*/ 20 w 40"/>
              <a:gd name="T59" fmla="*/ 38 h 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0" h="46">
                <a:moveTo>
                  <a:pt x="36" y="0"/>
                </a:moveTo>
                <a:cubicBezTo>
                  <a:pt x="4" y="0"/>
                  <a:pt x="4" y="0"/>
                  <a:pt x="4" y="0"/>
                </a:cubicBezTo>
                <a:cubicBezTo>
                  <a:pt x="2" y="0"/>
                  <a:pt x="0" y="2"/>
                  <a:pt x="0" y="4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22"/>
                  <a:pt x="0" y="22"/>
                  <a:pt x="0" y="22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24"/>
                  <a:pt x="0" y="25"/>
                  <a:pt x="0" y="25"/>
                </a:cubicBezTo>
                <a:cubicBezTo>
                  <a:pt x="1" y="30"/>
                  <a:pt x="2" y="35"/>
                  <a:pt x="6" y="39"/>
                </a:cubicBezTo>
                <a:cubicBezTo>
                  <a:pt x="10" y="43"/>
                  <a:pt x="15" y="46"/>
                  <a:pt x="20" y="46"/>
                </a:cubicBezTo>
                <a:cubicBezTo>
                  <a:pt x="31" y="46"/>
                  <a:pt x="39" y="36"/>
                  <a:pt x="40" y="24"/>
                </a:cubicBezTo>
                <a:cubicBezTo>
                  <a:pt x="40" y="24"/>
                  <a:pt x="40" y="24"/>
                  <a:pt x="40" y="24"/>
                </a:cubicBezTo>
                <a:cubicBezTo>
                  <a:pt x="40" y="22"/>
                  <a:pt x="40" y="22"/>
                  <a:pt x="40" y="22"/>
                </a:cubicBezTo>
                <a:cubicBezTo>
                  <a:pt x="40" y="12"/>
                  <a:pt x="40" y="12"/>
                  <a:pt x="40" y="12"/>
                </a:cubicBezTo>
                <a:cubicBezTo>
                  <a:pt x="40" y="4"/>
                  <a:pt x="40" y="4"/>
                  <a:pt x="40" y="4"/>
                </a:cubicBezTo>
                <a:cubicBezTo>
                  <a:pt x="40" y="2"/>
                  <a:pt x="38" y="0"/>
                  <a:pt x="36" y="0"/>
                </a:cubicBezTo>
                <a:close/>
                <a:moveTo>
                  <a:pt x="8" y="8"/>
                </a:moveTo>
                <a:cubicBezTo>
                  <a:pt x="32" y="8"/>
                  <a:pt x="32" y="8"/>
                  <a:pt x="32" y="8"/>
                </a:cubicBezTo>
                <a:cubicBezTo>
                  <a:pt x="32" y="12"/>
                  <a:pt x="32" y="12"/>
                  <a:pt x="32" y="12"/>
                </a:cubicBezTo>
                <a:cubicBezTo>
                  <a:pt x="8" y="12"/>
                  <a:pt x="8" y="12"/>
                  <a:pt x="8" y="12"/>
                </a:cubicBezTo>
                <a:lnTo>
                  <a:pt x="8" y="8"/>
                </a:lnTo>
                <a:close/>
                <a:moveTo>
                  <a:pt x="8" y="16"/>
                </a:moveTo>
                <a:cubicBezTo>
                  <a:pt x="32" y="16"/>
                  <a:pt x="32" y="16"/>
                  <a:pt x="32" y="16"/>
                </a:cubicBezTo>
                <a:cubicBezTo>
                  <a:pt x="32" y="20"/>
                  <a:pt x="32" y="20"/>
                  <a:pt x="32" y="20"/>
                </a:cubicBezTo>
                <a:cubicBezTo>
                  <a:pt x="8" y="20"/>
                  <a:pt x="8" y="20"/>
                  <a:pt x="8" y="20"/>
                </a:cubicBezTo>
                <a:lnTo>
                  <a:pt x="8" y="16"/>
                </a:lnTo>
                <a:close/>
                <a:moveTo>
                  <a:pt x="20" y="38"/>
                </a:moveTo>
                <a:cubicBezTo>
                  <a:pt x="17" y="38"/>
                  <a:pt x="14" y="36"/>
                  <a:pt x="12" y="33"/>
                </a:cubicBezTo>
                <a:cubicBezTo>
                  <a:pt x="10" y="31"/>
                  <a:pt x="8" y="28"/>
                  <a:pt x="8" y="24"/>
                </a:cubicBezTo>
                <a:cubicBezTo>
                  <a:pt x="32" y="24"/>
                  <a:pt x="32" y="24"/>
                  <a:pt x="32" y="24"/>
                </a:cubicBezTo>
                <a:cubicBezTo>
                  <a:pt x="31" y="32"/>
                  <a:pt x="26" y="38"/>
                  <a:pt x="20" y="38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54" name="Freeform 256"/>
          <p:cNvSpPr>
            <a:spLocks noEditPoints="1"/>
          </p:cNvSpPr>
          <p:nvPr/>
        </p:nvSpPr>
        <p:spPr bwMode="auto">
          <a:xfrm>
            <a:off x="10675938" y="969963"/>
            <a:ext cx="544513" cy="544513"/>
          </a:xfrm>
          <a:custGeom>
            <a:avLst/>
            <a:gdLst>
              <a:gd name="T0" fmla="*/ 145 w 180"/>
              <a:gd name="T1" fmla="*/ 59 h 180"/>
              <a:gd name="T2" fmla="*/ 153 w 180"/>
              <a:gd name="T3" fmla="*/ 25 h 180"/>
              <a:gd name="T4" fmla="*/ 108 w 180"/>
              <a:gd name="T5" fmla="*/ 31 h 180"/>
              <a:gd name="T6" fmla="*/ 89 w 180"/>
              <a:gd name="T7" fmla="*/ 0 h 180"/>
              <a:gd name="T8" fmla="*/ 72 w 180"/>
              <a:gd name="T9" fmla="*/ 32 h 180"/>
              <a:gd name="T10" fmla="*/ 27 w 180"/>
              <a:gd name="T11" fmla="*/ 25 h 180"/>
              <a:gd name="T12" fmla="*/ 37 w 180"/>
              <a:gd name="T13" fmla="*/ 61 h 180"/>
              <a:gd name="T14" fmla="*/ 16 w 180"/>
              <a:gd name="T15" fmla="*/ 72 h 180"/>
              <a:gd name="T16" fmla="*/ 16 w 180"/>
              <a:gd name="T17" fmla="*/ 106 h 180"/>
              <a:gd name="T18" fmla="*/ 36 w 180"/>
              <a:gd name="T19" fmla="*/ 119 h 180"/>
              <a:gd name="T20" fmla="*/ 27 w 180"/>
              <a:gd name="T21" fmla="*/ 153 h 180"/>
              <a:gd name="T22" fmla="*/ 59 w 180"/>
              <a:gd name="T23" fmla="*/ 144 h 180"/>
              <a:gd name="T24" fmla="*/ 89 w 180"/>
              <a:gd name="T25" fmla="*/ 180 h 180"/>
              <a:gd name="T26" fmla="*/ 108 w 180"/>
              <a:gd name="T27" fmla="*/ 151 h 180"/>
              <a:gd name="T28" fmla="*/ 142 w 180"/>
              <a:gd name="T29" fmla="*/ 158 h 180"/>
              <a:gd name="T30" fmla="*/ 154 w 180"/>
              <a:gd name="T31" fmla="*/ 129 h 180"/>
              <a:gd name="T32" fmla="*/ 164 w 180"/>
              <a:gd name="T33" fmla="*/ 108 h 180"/>
              <a:gd name="T34" fmla="*/ 164 w 180"/>
              <a:gd name="T35" fmla="*/ 72 h 180"/>
              <a:gd name="T36" fmla="*/ 91 w 180"/>
              <a:gd name="T37" fmla="*/ 8 h 180"/>
              <a:gd name="T38" fmla="*/ 92 w 180"/>
              <a:gd name="T39" fmla="*/ 29 h 180"/>
              <a:gd name="T40" fmla="*/ 8 w 180"/>
              <a:gd name="T41" fmla="*/ 90 h 180"/>
              <a:gd name="T42" fmla="*/ 30 w 180"/>
              <a:gd name="T43" fmla="*/ 80 h 180"/>
              <a:gd name="T44" fmla="*/ 14 w 180"/>
              <a:gd name="T45" fmla="*/ 98 h 180"/>
              <a:gd name="T46" fmla="*/ 91 w 180"/>
              <a:gd name="T47" fmla="*/ 172 h 180"/>
              <a:gd name="T48" fmla="*/ 80 w 180"/>
              <a:gd name="T49" fmla="*/ 152 h 180"/>
              <a:gd name="T50" fmla="*/ 100 w 180"/>
              <a:gd name="T51" fmla="*/ 163 h 180"/>
              <a:gd name="T52" fmla="*/ 136 w 180"/>
              <a:gd name="T53" fmla="*/ 148 h 180"/>
              <a:gd name="T54" fmla="*/ 121 w 180"/>
              <a:gd name="T55" fmla="*/ 137 h 180"/>
              <a:gd name="T56" fmla="*/ 102 w 180"/>
              <a:gd name="T57" fmla="*/ 145 h 180"/>
              <a:gd name="T58" fmla="*/ 61 w 180"/>
              <a:gd name="T59" fmla="*/ 136 h 180"/>
              <a:gd name="T60" fmla="*/ 33 w 180"/>
              <a:gd name="T61" fmla="*/ 148 h 180"/>
              <a:gd name="T62" fmla="*/ 44 w 180"/>
              <a:gd name="T63" fmla="*/ 123 h 180"/>
              <a:gd name="T64" fmla="*/ 38 w 180"/>
              <a:gd name="T65" fmla="*/ 101 h 180"/>
              <a:gd name="T66" fmla="*/ 46 w 180"/>
              <a:gd name="T67" fmla="*/ 62 h 180"/>
              <a:gd name="T68" fmla="*/ 31 w 180"/>
              <a:gd name="T69" fmla="*/ 32 h 180"/>
              <a:gd name="T70" fmla="*/ 58 w 180"/>
              <a:gd name="T71" fmla="*/ 44 h 180"/>
              <a:gd name="T72" fmla="*/ 92 w 180"/>
              <a:gd name="T73" fmla="*/ 37 h 180"/>
              <a:gd name="T74" fmla="*/ 118 w 180"/>
              <a:gd name="T75" fmla="*/ 44 h 180"/>
              <a:gd name="T76" fmla="*/ 147 w 180"/>
              <a:gd name="T77" fmla="*/ 30 h 180"/>
              <a:gd name="T78" fmla="*/ 137 w 180"/>
              <a:gd name="T79" fmla="*/ 55 h 180"/>
              <a:gd name="T80" fmla="*/ 146 w 180"/>
              <a:gd name="T81" fmla="*/ 91 h 180"/>
              <a:gd name="T82" fmla="*/ 144 w 180"/>
              <a:gd name="T83" fmla="*/ 105 h 180"/>
              <a:gd name="T84" fmla="*/ 138 w 180"/>
              <a:gd name="T85" fmla="*/ 125 h 180"/>
              <a:gd name="T86" fmla="*/ 172 w 180"/>
              <a:gd name="T87" fmla="*/ 90 h 180"/>
              <a:gd name="T88" fmla="*/ 154 w 180"/>
              <a:gd name="T89" fmla="*/ 91 h 180"/>
              <a:gd name="T90" fmla="*/ 172 w 180"/>
              <a:gd name="T91" fmla="*/ 88 h 1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180" h="180">
                <a:moveTo>
                  <a:pt x="164" y="72"/>
                </a:moveTo>
                <a:cubicBezTo>
                  <a:pt x="151" y="72"/>
                  <a:pt x="151" y="72"/>
                  <a:pt x="151" y="72"/>
                </a:cubicBezTo>
                <a:cubicBezTo>
                  <a:pt x="149" y="67"/>
                  <a:pt x="147" y="63"/>
                  <a:pt x="145" y="59"/>
                </a:cubicBezTo>
                <a:cubicBezTo>
                  <a:pt x="154" y="49"/>
                  <a:pt x="154" y="49"/>
                  <a:pt x="154" y="49"/>
                </a:cubicBezTo>
                <a:cubicBezTo>
                  <a:pt x="161" y="42"/>
                  <a:pt x="161" y="32"/>
                  <a:pt x="154" y="26"/>
                </a:cubicBezTo>
                <a:cubicBezTo>
                  <a:pt x="153" y="25"/>
                  <a:pt x="153" y="25"/>
                  <a:pt x="153" y="25"/>
                </a:cubicBezTo>
                <a:cubicBezTo>
                  <a:pt x="147" y="18"/>
                  <a:pt x="137" y="18"/>
                  <a:pt x="130" y="25"/>
                </a:cubicBezTo>
                <a:cubicBezTo>
                  <a:pt x="119" y="36"/>
                  <a:pt x="119" y="36"/>
                  <a:pt x="119" y="36"/>
                </a:cubicBezTo>
                <a:cubicBezTo>
                  <a:pt x="116" y="34"/>
                  <a:pt x="112" y="32"/>
                  <a:pt x="108" y="31"/>
                </a:cubicBezTo>
                <a:cubicBezTo>
                  <a:pt x="108" y="15"/>
                  <a:pt x="108" y="15"/>
                  <a:pt x="108" y="15"/>
                </a:cubicBezTo>
                <a:cubicBezTo>
                  <a:pt x="108" y="6"/>
                  <a:pt x="99" y="0"/>
                  <a:pt x="91" y="0"/>
                </a:cubicBezTo>
                <a:cubicBezTo>
                  <a:pt x="89" y="0"/>
                  <a:pt x="89" y="0"/>
                  <a:pt x="89" y="0"/>
                </a:cubicBezTo>
                <a:cubicBezTo>
                  <a:pt x="81" y="0"/>
                  <a:pt x="72" y="6"/>
                  <a:pt x="72" y="15"/>
                </a:cubicBezTo>
                <a:cubicBezTo>
                  <a:pt x="72" y="32"/>
                  <a:pt x="72" y="32"/>
                  <a:pt x="72" y="32"/>
                </a:cubicBezTo>
                <a:cubicBezTo>
                  <a:pt x="72" y="32"/>
                  <a:pt x="72" y="32"/>
                  <a:pt x="72" y="32"/>
                </a:cubicBezTo>
                <a:cubicBezTo>
                  <a:pt x="68" y="33"/>
                  <a:pt x="65" y="35"/>
                  <a:pt x="62" y="37"/>
                </a:cubicBezTo>
                <a:cubicBezTo>
                  <a:pt x="50" y="25"/>
                  <a:pt x="50" y="25"/>
                  <a:pt x="50" y="25"/>
                </a:cubicBezTo>
                <a:cubicBezTo>
                  <a:pt x="43" y="18"/>
                  <a:pt x="33" y="18"/>
                  <a:pt x="27" y="25"/>
                </a:cubicBezTo>
                <a:cubicBezTo>
                  <a:pt x="26" y="26"/>
                  <a:pt x="26" y="26"/>
                  <a:pt x="26" y="26"/>
                </a:cubicBezTo>
                <a:cubicBezTo>
                  <a:pt x="19" y="32"/>
                  <a:pt x="19" y="42"/>
                  <a:pt x="26" y="49"/>
                </a:cubicBezTo>
                <a:cubicBezTo>
                  <a:pt x="37" y="61"/>
                  <a:pt x="37" y="61"/>
                  <a:pt x="37" y="61"/>
                </a:cubicBezTo>
                <a:cubicBezTo>
                  <a:pt x="35" y="64"/>
                  <a:pt x="34" y="68"/>
                  <a:pt x="32" y="72"/>
                </a:cubicBezTo>
                <a:cubicBezTo>
                  <a:pt x="32" y="72"/>
                  <a:pt x="32" y="72"/>
                  <a:pt x="32" y="72"/>
                </a:cubicBezTo>
                <a:cubicBezTo>
                  <a:pt x="16" y="72"/>
                  <a:pt x="16" y="72"/>
                  <a:pt x="16" y="72"/>
                </a:cubicBezTo>
                <a:cubicBezTo>
                  <a:pt x="7" y="72"/>
                  <a:pt x="0" y="79"/>
                  <a:pt x="0" y="88"/>
                </a:cubicBezTo>
                <a:cubicBezTo>
                  <a:pt x="0" y="90"/>
                  <a:pt x="0" y="90"/>
                  <a:pt x="0" y="90"/>
                </a:cubicBezTo>
                <a:cubicBezTo>
                  <a:pt x="0" y="99"/>
                  <a:pt x="8" y="106"/>
                  <a:pt x="16" y="106"/>
                </a:cubicBezTo>
                <a:cubicBezTo>
                  <a:pt x="16" y="107"/>
                  <a:pt x="16" y="107"/>
                  <a:pt x="16" y="107"/>
                </a:cubicBezTo>
                <a:cubicBezTo>
                  <a:pt x="33" y="108"/>
                  <a:pt x="33" y="108"/>
                  <a:pt x="33" y="108"/>
                </a:cubicBezTo>
                <a:cubicBezTo>
                  <a:pt x="34" y="112"/>
                  <a:pt x="35" y="115"/>
                  <a:pt x="36" y="119"/>
                </a:cubicBezTo>
                <a:cubicBezTo>
                  <a:pt x="26" y="129"/>
                  <a:pt x="26" y="129"/>
                  <a:pt x="26" y="129"/>
                </a:cubicBezTo>
                <a:cubicBezTo>
                  <a:pt x="20" y="135"/>
                  <a:pt x="20" y="146"/>
                  <a:pt x="26" y="152"/>
                </a:cubicBezTo>
                <a:cubicBezTo>
                  <a:pt x="27" y="153"/>
                  <a:pt x="27" y="153"/>
                  <a:pt x="27" y="153"/>
                </a:cubicBezTo>
                <a:cubicBezTo>
                  <a:pt x="30" y="156"/>
                  <a:pt x="34" y="158"/>
                  <a:pt x="38" y="158"/>
                </a:cubicBezTo>
                <a:cubicBezTo>
                  <a:pt x="43" y="158"/>
                  <a:pt x="47" y="156"/>
                  <a:pt x="50" y="153"/>
                </a:cubicBezTo>
                <a:cubicBezTo>
                  <a:pt x="59" y="144"/>
                  <a:pt x="59" y="144"/>
                  <a:pt x="59" y="144"/>
                </a:cubicBezTo>
                <a:cubicBezTo>
                  <a:pt x="63" y="147"/>
                  <a:pt x="67" y="149"/>
                  <a:pt x="72" y="150"/>
                </a:cubicBezTo>
                <a:cubicBezTo>
                  <a:pt x="72" y="163"/>
                  <a:pt x="72" y="163"/>
                  <a:pt x="72" y="163"/>
                </a:cubicBezTo>
                <a:cubicBezTo>
                  <a:pt x="72" y="172"/>
                  <a:pt x="80" y="180"/>
                  <a:pt x="89" y="180"/>
                </a:cubicBezTo>
                <a:cubicBezTo>
                  <a:pt x="91" y="180"/>
                  <a:pt x="91" y="180"/>
                  <a:pt x="91" y="180"/>
                </a:cubicBezTo>
                <a:cubicBezTo>
                  <a:pt x="100" y="180"/>
                  <a:pt x="108" y="172"/>
                  <a:pt x="108" y="163"/>
                </a:cubicBezTo>
                <a:cubicBezTo>
                  <a:pt x="108" y="151"/>
                  <a:pt x="108" y="151"/>
                  <a:pt x="108" y="151"/>
                </a:cubicBezTo>
                <a:cubicBezTo>
                  <a:pt x="113" y="150"/>
                  <a:pt x="118" y="148"/>
                  <a:pt x="122" y="145"/>
                </a:cubicBezTo>
                <a:cubicBezTo>
                  <a:pt x="130" y="153"/>
                  <a:pt x="130" y="153"/>
                  <a:pt x="130" y="153"/>
                </a:cubicBezTo>
                <a:cubicBezTo>
                  <a:pt x="133" y="156"/>
                  <a:pt x="138" y="158"/>
                  <a:pt x="142" y="158"/>
                </a:cubicBezTo>
                <a:cubicBezTo>
                  <a:pt x="146" y="158"/>
                  <a:pt x="150" y="156"/>
                  <a:pt x="153" y="153"/>
                </a:cubicBezTo>
                <a:cubicBezTo>
                  <a:pt x="154" y="152"/>
                  <a:pt x="154" y="152"/>
                  <a:pt x="154" y="152"/>
                </a:cubicBezTo>
                <a:cubicBezTo>
                  <a:pt x="161" y="146"/>
                  <a:pt x="161" y="135"/>
                  <a:pt x="154" y="129"/>
                </a:cubicBezTo>
                <a:cubicBezTo>
                  <a:pt x="146" y="121"/>
                  <a:pt x="146" y="121"/>
                  <a:pt x="146" y="121"/>
                </a:cubicBezTo>
                <a:cubicBezTo>
                  <a:pt x="149" y="117"/>
                  <a:pt x="150" y="113"/>
                  <a:pt x="152" y="108"/>
                </a:cubicBezTo>
                <a:cubicBezTo>
                  <a:pt x="164" y="108"/>
                  <a:pt x="164" y="108"/>
                  <a:pt x="164" y="108"/>
                </a:cubicBezTo>
                <a:cubicBezTo>
                  <a:pt x="173" y="108"/>
                  <a:pt x="180" y="98"/>
                  <a:pt x="180" y="90"/>
                </a:cubicBezTo>
                <a:cubicBezTo>
                  <a:pt x="180" y="88"/>
                  <a:pt x="180" y="88"/>
                  <a:pt x="180" y="88"/>
                </a:cubicBezTo>
                <a:cubicBezTo>
                  <a:pt x="180" y="79"/>
                  <a:pt x="173" y="72"/>
                  <a:pt x="164" y="72"/>
                </a:cubicBezTo>
                <a:close/>
                <a:moveTo>
                  <a:pt x="80" y="15"/>
                </a:moveTo>
                <a:cubicBezTo>
                  <a:pt x="80" y="11"/>
                  <a:pt x="85" y="8"/>
                  <a:pt x="89" y="8"/>
                </a:cubicBezTo>
                <a:cubicBezTo>
                  <a:pt x="91" y="8"/>
                  <a:pt x="91" y="8"/>
                  <a:pt x="91" y="8"/>
                </a:cubicBezTo>
                <a:cubicBezTo>
                  <a:pt x="95" y="8"/>
                  <a:pt x="100" y="11"/>
                  <a:pt x="100" y="15"/>
                </a:cubicBezTo>
                <a:cubicBezTo>
                  <a:pt x="100" y="30"/>
                  <a:pt x="100" y="30"/>
                  <a:pt x="100" y="30"/>
                </a:cubicBezTo>
                <a:cubicBezTo>
                  <a:pt x="97" y="29"/>
                  <a:pt x="95" y="29"/>
                  <a:pt x="92" y="29"/>
                </a:cubicBezTo>
                <a:cubicBezTo>
                  <a:pt x="88" y="29"/>
                  <a:pt x="84" y="29"/>
                  <a:pt x="80" y="30"/>
                </a:cubicBezTo>
                <a:lnTo>
                  <a:pt x="80" y="15"/>
                </a:lnTo>
                <a:close/>
                <a:moveTo>
                  <a:pt x="8" y="90"/>
                </a:moveTo>
                <a:cubicBezTo>
                  <a:pt x="8" y="88"/>
                  <a:pt x="8" y="88"/>
                  <a:pt x="8" y="88"/>
                </a:cubicBezTo>
                <a:cubicBezTo>
                  <a:pt x="8" y="84"/>
                  <a:pt x="12" y="80"/>
                  <a:pt x="16" y="80"/>
                </a:cubicBezTo>
                <a:cubicBezTo>
                  <a:pt x="30" y="80"/>
                  <a:pt x="30" y="80"/>
                  <a:pt x="30" y="80"/>
                </a:cubicBezTo>
                <a:cubicBezTo>
                  <a:pt x="30" y="84"/>
                  <a:pt x="29" y="87"/>
                  <a:pt x="29" y="91"/>
                </a:cubicBezTo>
                <a:cubicBezTo>
                  <a:pt x="29" y="94"/>
                  <a:pt x="30" y="96"/>
                  <a:pt x="30" y="98"/>
                </a:cubicBezTo>
                <a:cubicBezTo>
                  <a:pt x="14" y="98"/>
                  <a:pt x="14" y="98"/>
                  <a:pt x="14" y="98"/>
                </a:cubicBezTo>
                <a:cubicBezTo>
                  <a:pt x="11" y="98"/>
                  <a:pt x="8" y="94"/>
                  <a:pt x="8" y="90"/>
                </a:cubicBezTo>
                <a:close/>
                <a:moveTo>
                  <a:pt x="100" y="163"/>
                </a:moveTo>
                <a:cubicBezTo>
                  <a:pt x="100" y="167"/>
                  <a:pt x="95" y="172"/>
                  <a:pt x="91" y="172"/>
                </a:cubicBezTo>
                <a:cubicBezTo>
                  <a:pt x="89" y="172"/>
                  <a:pt x="89" y="172"/>
                  <a:pt x="89" y="172"/>
                </a:cubicBezTo>
                <a:cubicBezTo>
                  <a:pt x="85" y="172"/>
                  <a:pt x="80" y="167"/>
                  <a:pt x="80" y="163"/>
                </a:cubicBezTo>
                <a:cubicBezTo>
                  <a:pt x="80" y="152"/>
                  <a:pt x="80" y="152"/>
                  <a:pt x="80" y="152"/>
                </a:cubicBezTo>
                <a:cubicBezTo>
                  <a:pt x="84" y="153"/>
                  <a:pt x="88" y="154"/>
                  <a:pt x="92" y="154"/>
                </a:cubicBezTo>
                <a:cubicBezTo>
                  <a:pt x="94" y="154"/>
                  <a:pt x="97" y="153"/>
                  <a:pt x="100" y="153"/>
                </a:cubicBezTo>
                <a:lnTo>
                  <a:pt x="100" y="163"/>
                </a:lnTo>
                <a:close/>
                <a:moveTo>
                  <a:pt x="149" y="146"/>
                </a:moveTo>
                <a:cubicBezTo>
                  <a:pt x="147" y="148"/>
                  <a:pt x="147" y="148"/>
                  <a:pt x="147" y="148"/>
                </a:cubicBezTo>
                <a:cubicBezTo>
                  <a:pt x="144" y="151"/>
                  <a:pt x="139" y="151"/>
                  <a:pt x="136" y="148"/>
                </a:cubicBezTo>
                <a:cubicBezTo>
                  <a:pt x="126" y="138"/>
                  <a:pt x="126" y="138"/>
                  <a:pt x="126" y="138"/>
                </a:cubicBezTo>
                <a:cubicBezTo>
                  <a:pt x="124" y="136"/>
                  <a:pt x="122" y="136"/>
                  <a:pt x="121" y="137"/>
                </a:cubicBezTo>
                <a:cubicBezTo>
                  <a:pt x="121" y="137"/>
                  <a:pt x="121" y="137"/>
                  <a:pt x="121" y="137"/>
                </a:cubicBezTo>
                <a:cubicBezTo>
                  <a:pt x="116" y="140"/>
                  <a:pt x="110" y="143"/>
                  <a:pt x="104" y="144"/>
                </a:cubicBezTo>
                <a:cubicBezTo>
                  <a:pt x="104" y="144"/>
                  <a:pt x="104" y="144"/>
                  <a:pt x="104" y="144"/>
                </a:cubicBezTo>
                <a:cubicBezTo>
                  <a:pt x="103" y="144"/>
                  <a:pt x="103" y="144"/>
                  <a:pt x="102" y="145"/>
                </a:cubicBezTo>
                <a:cubicBezTo>
                  <a:pt x="99" y="145"/>
                  <a:pt x="95" y="146"/>
                  <a:pt x="92" y="146"/>
                </a:cubicBezTo>
                <a:cubicBezTo>
                  <a:pt x="80" y="146"/>
                  <a:pt x="70" y="142"/>
                  <a:pt x="61" y="136"/>
                </a:cubicBezTo>
                <a:cubicBezTo>
                  <a:pt x="61" y="136"/>
                  <a:pt x="61" y="136"/>
                  <a:pt x="61" y="136"/>
                </a:cubicBezTo>
                <a:cubicBezTo>
                  <a:pt x="59" y="135"/>
                  <a:pt x="57" y="135"/>
                  <a:pt x="55" y="136"/>
                </a:cubicBezTo>
                <a:cubicBezTo>
                  <a:pt x="44" y="148"/>
                  <a:pt x="44" y="148"/>
                  <a:pt x="44" y="148"/>
                </a:cubicBezTo>
                <a:cubicBezTo>
                  <a:pt x="41" y="151"/>
                  <a:pt x="36" y="151"/>
                  <a:pt x="33" y="148"/>
                </a:cubicBezTo>
                <a:cubicBezTo>
                  <a:pt x="31" y="146"/>
                  <a:pt x="31" y="146"/>
                  <a:pt x="31" y="146"/>
                </a:cubicBezTo>
                <a:cubicBezTo>
                  <a:pt x="28" y="143"/>
                  <a:pt x="28" y="138"/>
                  <a:pt x="31" y="135"/>
                </a:cubicBezTo>
                <a:cubicBezTo>
                  <a:pt x="44" y="123"/>
                  <a:pt x="44" y="123"/>
                  <a:pt x="44" y="123"/>
                </a:cubicBezTo>
                <a:cubicBezTo>
                  <a:pt x="45" y="121"/>
                  <a:pt x="45" y="119"/>
                  <a:pt x="44" y="118"/>
                </a:cubicBezTo>
                <a:cubicBezTo>
                  <a:pt x="44" y="118"/>
                  <a:pt x="44" y="118"/>
                  <a:pt x="44" y="118"/>
                </a:cubicBezTo>
                <a:cubicBezTo>
                  <a:pt x="41" y="113"/>
                  <a:pt x="39" y="107"/>
                  <a:pt x="38" y="101"/>
                </a:cubicBezTo>
                <a:cubicBezTo>
                  <a:pt x="38" y="98"/>
                  <a:pt x="37" y="95"/>
                  <a:pt x="37" y="91"/>
                </a:cubicBezTo>
                <a:cubicBezTo>
                  <a:pt x="37" y="81"/>
                  <a:pt x="40" y="71"/>
                  <a:pt x="46" y="62"/>
                </a:cubicBezTo>
                <a:cubicBezTo>
                  <a:pt x="46" y="62"/>
                  <a:pt x="46" y="62"/>
                  <a:pt x="46" y="62"/>
                </a:cubicBezTo>
                <a:cubicBezTo>
                  <a:pt x="47" y="60"/>
                  <a:pt x="47" y="58"/>
                  <a:pt x="45" y="57"/>
                </a:cubicBezTo>
                <a:cubicBezTo>
                  <a:pt x="31" y="43"/>
                  <a:pt x="31" y="43"/>
                  <a:pt x="31" y="43"/>
                </a:cubicBezTo>
                <a:cubicBezTo>
                  <a:pt x="28" y="40"/>
                  <a:pt x="28" y="35"/>
                  <a:pt x="31" y="32"/>
                </a:cubicBezTo>
                <a:cubicBezTo>
                  <a:pt x="33" y="30"/>
                  <a:pt x="33" y="30"/>
                  <a:pt x="33" y="30"/>
                </a:cubicBezTo>
                <a:cubicBezTo>
                  <a:pt x="36" y="27"/>
                  <a:pt x="41" y="27"/>
                  <a:pt x="44" y="30"/>
                </a:cubicBezTo>
                <a:cubicBezTo>
                  <a:pt x="58" y="44"/>
                  <a:pt x="58" y="44"/>
                  <a:pt x="58" y="44"/>
                </a:cubicBezTo>
                <a:cubicBezTo>
                  <a:pt x="60" y="46"/>
                  <a:pt x="62" y="46"/>
                  <a:pt x="63" y="45"/>
                </a:cubicBezTo>
                <a:cubicBezTo>
                  <a:pt x="63" y="45"/>
                  <a:pt x="63" y="45"/>
                  <a:pt x="63" y="45"/>
                </a:cubicBezTo>
                <a:cubicBezTo>
                  <a:pt x="72" y="40"/>
                  <a:pt x="81" y="37"/>
                  <a:pt x="92" y="37"/>
                </a:cubicBezTo>
                <a:cubicBezTo>
                  <a:pt x="95" y="37"/>
                  <a:pt x="99" y="37"/>
                  <a:pt x="102" y="38"/>
                </a:cubicBezTo>
                <a:cubicBezTo>
                  <a:pt x="108" y="39"/>
                  <a:pt x="113" y="41"/>
                  <a:pt x="118" y="44"/>
                </a:cubicBezTo>
                <a:cubicBezTo>
                  <a:pt x="118" y="44"/>
                  <a:pt x="118" y="44"/>
                  <a:pt x="118" y="44"/>
                </a:cubicBezTo>
                <a:cubicBezTo>
                  <a:pt x="120" y="45"/>
                  <a:pt x="122" y="45"/>
                  <a:pt x="123" y="43"/>
                </a:cubicBezTo>
                <a:cubicBezTo>
                  <a:pt x="136" y="30"/>
                  <a:pt x="136" y="30"/>
                  <a:pt x="136" y="30"/>
                </a:cubicBezTo>
                <a:cubicBezTo>
                  <a:pt x="139" y="27"/>
                  <a:pt x="144" y="27"/>
                  <a:pt x="147" y="30"/>
                </a:cubicBezTo>
                <a:cubicBezTo>
                  <a:pt x="149" y="32"/>
                  <a:pt x="149" y="32"/>
                  <a:pt x="149" y="32"/>
                </a:cubicBezTo>
                <a:cubicBezTo>
                  <a:pt x="152" y="35"/>
                  <a:pt x="152" y="40"/>
                  <a:pt x="149" y="43"/>
                </a:cubicBezTo>
                <a:cubicBezTo>
                  <a:pt x="137" y="55"/>
                  <a:pt x="137" y="55"/>
                  <a:pt x="137" y="55"/>
                </a:cubicBezTo>
                <a:cubicBezTo>
                  <a:pt x="135" y="57"/>
                  <a:pt x="135" y="59"/>
                  <a:pt x="136" y="60"/>
                </a:cubicBezTo>
                <a:cubicBezTo>
                  <a:pt x="136" y="60"/>
                  <a:pt x="136" y="60"/>
                  <a:pt x="136" y="60"/>
                </a:cubicBezTo>
                <a:cubicBezTo>
                  <a:pt x="143" y="69"/>
                  <a:pt x="146" y="80"/>
                  <a:pt x="146" y="91"/>
                </a:cubicBezTo>
                <a:cubicBezTo>
                  <a:pt x="146" y="95"/>
                  <a:pt x="146" y="98"/>
                  <a:pt x="145" y="101"/>
                </a:cubicBezTo>
                <a:cubicBezTo>
                  <a:pt x="144" y="102"/>
                  <a:pt x="144" y="103"/>
                  <a:pt x="144" y="104"/>
                </a:cubicBezTo>
                <a:cubicBezTo>
                  <a:pt x="144" y="104"/>
                  <a:pt x="144" y="105"/>
                  <a:pt x="144" y="105"/>
                </a:cubicBezTo>
                <a:cubicBezTo>
                  <a:pt x="143" y="110"/>
                  <a:pt x="141" y="115"/>
                  <a:pt x="138" y="120"/>
                </a:cubicBezTo>
                <a:cubicBezTo>
                  <a:pt x="138" y="120"/>
                  <a:pt x="138" y="120"/>
                  <a:pt x="138" y="120"/>
                </a:cubicBezTo>
                <a:cubicBezTo>
                  <a:pt x="137" y="121"/>
                  <a:pt x="137" y="123"/>
                  <a:pt x="138" y="125"/>
                </a:cubicBezTo>
                <a:cubicBezTo>
                  <a:pt x="149" y="135"/>
                  <a:pt x="149" y="135"/>
                  <a:pt x="149" y="135"/>
                </a:cubicBezTo>
                <a:cubicBezTo>
                  <a:pt x="152" y="138"/>
                  <a:pt x="152" y="143"/>
                  <a:pt x="149" y="146"/>
                </a:cubicBezTo>
                <a:close/>
                <a:moveTo>
                  <a:pt x="172" y="90"/>
                </a:moveTo>
                <a:cubicBezTo>
                  <a:pt x="172" y="94"/>
                  <a:pt x="168" y="100"/>
                  <a:pt x="164" y="100"/>
                </a:cubicBezTo>
                <a:cubicBezTo>
                  <a:pt x="153" y="100"/>
                  <a:pt x="153" y="100"/>
                  <a:pt x="153" y="100"/>
                </a:cubicBezTo>
                <a:cubicBezTo>
                  <a:pt x="154" y="97"/>
                  <a:pt x="154" y="94"/>
                  <a:pt x="154" y="91"/>
                </a:cubicBezTo>
                <a:cubicBezTo>
                  <a:pt x="154" y="87"/>
                  <a:pt x="154" y="84"/>
                  <a:pt x="153" y="80"/>
                </a:cubicBezTo>
                <a:cubicBezTo>
                  <a:pt x="164" y="80"/>
                  <a:pt x="164" y="80"/>
                  <a:pt x="164" y="80"/>
                </a:cubicBezTo>
                <a:cubicBezTo>
                  <a:pt x="168" y="80"/>
                  <a:pt x="172" y="84"/>
                  <a:pt x="172" y="88"/>
                </a:cubicBezTo>
                <a:lnTo>
                  <a:pt x="172" y="9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55" name="Freeform 257"/>
          <p:cNvSpPr>
            <a:spLocks noEditPoints="1"/>
          </p:cNvSpPr>
          <p:nvPr/>
        </p:nvSpPr>
        <p:spPr bwMode="auto">
          <a:xfrm>
            <a:off x="10885488" y="1174751"/>
            <a:ext cx="138113" cy="139700"/>
          </a:xfrm>
          <a:custGeom>
            <a:avLst/>
            <a:gdLst>
              <a:gd name="T0" fmla="*/ 23 w 46"/>
              <a:gd name="T1" fmla="*/ 0 h 46"/>
              <a:gd name="T2" fmla="*/ 0 w 46"/>
              <a:gd name="T3" fmla="*/ 23 h 46"/>
              <a:gd name="T4" fmla="*/ 23 w 46"/>
              <a:gd name="T5" fmla="*/ 46 h 46"/>
              <a:gd name="T6" fmla="*/ 46 w 46"/>
              <a:gd name="T7" fmla="*/ 23 h 46"/>
              <a:gd name="T8" fmla="*/ 23 w 46"/>
              <a:gd name="T9" fmla="*/ 0 h 46"/>
              <a:gd name="T10" fmla="*/ 23 w 46"/>
              <a:gd name="T11" fmla="*/ 42 h 46"/>
              <a:gd name="T12" fmla="*/ 4 w 46"/>
              <a:gd name="T13" fmla="*/ 23 h 46"/>
              <a:gd name="T14" fmla="*/ 23 w 46"/>
              <a:gd name="T15" fmla="*/ 4 h 46"/>
              <a:gd name="T16" fmla="*/ 42 w 46"/>
              <a:gd name="T17" fmla="*/ 23 h 46"/>
              <a:gd name="T18" fmla="*/ 23 w 46"/>
              <a:gd name="T19" fmla="*/ 42 h 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6" h="46">
                <a:moveTo>
                  <a:pt x="23" y="0"/>
                </a:moveTo>
                <a:cubicBezTo>
                  <a:pt x="10" y="0"/>
                  <a:pt x="0" y="10"/>
                  <a:pt x="0" y="23"/>
                </a:cubicBezTo>
                <a:cubicBezTo>
                  <a:pt x="0" y="36"/>
                  <a:pt x="10" y="46"/>
                  <a:pt x="23" y="46"/>
                </a:cubicBezTo>
                <a:cubicBezTo>
                  <a:pt x="36" y="46"/>
                  <a:pt x="46" y="36"/>
                  <a:pt x="46" y="23"/>
                </a:cubicBezTo>
                <a:cubicBezTo>
                  <a:pt x="46" y="10"/>
                  <a:pt x="36" y="0"/>
                  <a:pt x="23" y="0"/>
                </a:cubicBezTo>
                <a:close/>
                <a:moveTo>
                  <a:pt x="23" y="42"/>
                </a:moveTo>
                <a:cubicBezTo>
                  <a:pt x="13" y="42"/>
                  <a:pt x="4" y="33"/>
                  <a:pt x="4" y="23"/>
                </a:cubicBezTo>
                <a:cubicBezTo>
                  <a:pt x="4" y="13"/>
                  <a:pt x="13" y="4"/>
                  <a:pt x="23" y="4"/>
                </a:cubicBezTo>
                <a:cubicBezTo>
                  <a:pt x="33" y="4"/>
                  <a:pt x="42" y="13"/>
                  <a:pt x="42" y="23"/>
                </a:cubicBezTo>
                <a:cubicBezTo>
                  <a:pt x="42" y="33"/>
                  <a:pt x="33" y="42"/>
                  <a:pt x="23" y="42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56" name="Freeform 258"/>
          <p:cNvSpPr>
            <a:spLocks noEditPoints="1"/>
          </p:cNvSpPr>
          <p:nvPr/>
        </p:nvSpPr>
        <p:spPr bwMode="auto">
          <a:xfrm>
            <a:off x="6472238" y="5343526"/>
            <a:ext cx="136525" cy="136525"/>
          </a:xfrm>
          <a:custGeom>
            <a:avLst/>
            <a:gdLst>
              <a:gd name="T0" fmla="*/ 23 w 45"/>
              <a:gd name="T1" fmla="*/ 45 h 45"/>
              <a:gd name="T2" fmla="*/ 0 w 45"/>
              <a:gd name="T3" fmla="*/ 23 h 45"/>
              <a:gd name="T4" fmla="*/ 23 w 45"/>
              <a:gd name="T5" fmla="*/ 0 h 45"/>
              <a:gd name="T6" fmla="*/ 45 w 45"/>
              <a:gd name="T7" fmla="*/ 23 h 45"/>
              <a:gd name="T8" fmla="*/ 23 w 45"/>
              <a:gd name="T9" fmla="*/ 45 h 45"/>
              <a:gd name="T10" fmla="*/ 23 w 45"/>
              <a:gd name="T11" fmla="*/ 8 h 45"/>
              <a:gd name="T12" fmla="*/ 8 w 45"/>
              <a:gd name="T13" fmla="*/ 23 h 45"/>
              <a:gd name="T14" fmla="*/ 23 w 45"/>
              <a:gd name="T15" fmla="*/ 37 h 45"/>
              <a:gd name="T16" fmla="*/ 37 w 45"/>
              <a:gd name="T17" fmla="*/ 23 h 45"/>
              <a:gd name="T18" fmla="*/ 23 w 45"/>
              <a:gd name="T19" fmla="*/ 8 h 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5" h="45">
                <a:moveTo>
                  <a:pt x="23" y="45"/>
                </a:moveTo>
                <a:cubicBezTo>
                  <a:pt x="10" y="45"/>
                  <a:pt x="0" y="35"/>
                  <a:pt x="0" y="23"/>
                </a:cubicBezTo>
                <a:cubicBezTo>
                  <a:pt x="0" y="10"/>
                  <a:pt x="10" y="0"/>
                  <a:pt x="23" y="0"/>
                </a:cubicBezTo>
                <a:cubicBezTo>
                  <a:pt x="35" y="0"/>
                  <a:pt x="45" y="10"/>
                  <a:pt x="45" y="23"/>
                </a:cubicBezTo>
                <a:cubicBezTo>
                  <a:pt x="45" y="35"/>
                  <a:pt x="35" y="45"/>
                  <a:pt x="23" y="45"/>
                </a:cubicBezTo>
                <a:close/>
                <a:moveTo>
                  <a:pt x="23" y="8"/>
                </a:moveTo>
                <a:cubicBezTo>
                  <a:pt x="15" y="8"/>
                  <a:pt x="8" y="15"/>
                  <a:pt x="8" y="23"/>
                </a:cubicBezTo>
                <a:cubicBezTo>
                  <a:pt x="8" y="30"/>
                  <a:pt x="15" y="37"/>
                  <a:pt x="23" y="37"/>
                </a:cubicBezTo>
                <a:cubicBezTo>
                  <a:pt x="30" y="37"/>
                  <a:pt x="37" y="30"/>
                  <a:pt x="37" y="23"/>
                </a:cubicBezTo>
                <a:cubicBezTo>
                  <a:pt x="37" y="15"/>
                  <a:pt x="30" y="8"/>
                  <a:pt x="23" y="8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57" name="Freeform 259"/>
          <p:cNvSpPr>
            <a:spLocks noEditPoints="1"/>
          </p:cNvSpPr>
          <p:nvPr/>
        </p:nvSpPr>
        <p:spPr bwMode="auto">
          <a:xfrm>
            <a:off x="6254751" y="5610226"/>
            <a:ext cx="136525" cy="136525"/>
          </a:xfrm>
          <a:custGeom>
            <a:avLst/>
            <a:gdLst>
              <a:gd name="T0" fmla="*/ 23 w 45"/>
              <a:gd name="T1" fmla="*/ 45 h 45"/>
              <a:gd name="T2" fmla="*/ 0 w 45"/>
              <a:gd name="T3" fmla="*/ 23 h 45"/>
              <a:gd name="T4" fmla="*/ 23 w 45"/>
              <a:gd name="T5" fmla="*/ 0 h 45"/>
              <a:gd name="T6" fmla="*/ 45 w 45"/>
              <a:gd name="T7" fmla="*/ 23 h 45"/>
              <a:gd name="T8" fmla="*/ 23 w 45"/>
              <a:gd name="T9" fmla="*/ 45 h 45"/>
              <a:gd name="T10" fmla="*/ 23 w 45"/>
              <a:gd name="T11" fmla="*/ 8 h 45"/>
              <a:gd name="T12" fmla="*/ 8 w 45"/>
              <a:gd name="T13" fmla="*/ 23 h 45"/>
              <a:gd name="T14" fmla="*/ 23 w 45"/>
              <a:gd name="T15" fmla="*/ 37 h 45"/>
              <a:gd name="T16" fmla="*/ 37 w 45"/>
              <a:gd name="T17" fmla="*/ 23 h 45"/>
              <a:gd name="T18" fmla="*/ 23 w 45"/>
              <a:gd name="T19" fmla="*/ 8 h 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5" h="45">
                <a:moveTo>
                  <a:pt x="23" y="45"/>
                </a:moveTo>
                <a:cubicBezTo>
                  <a:pt x="10" y="45"/>
                  <a:pt x="0" y="35"/>
                  <a:pt x="0" y="23"/>
                </a:cubicBezTo>
                <a:cubicBezTo>
                  <a:pt x="0" y="10"/>
                  <a:pt x="10" y="0"/>
                  <a:pt x="23" y="0"/>
                </a:cubicBezTo>
                <a:cubicBezTo>
                  <a:pt x="35" y="0"/>
                  <a:pt x="45" y="10"/>
                  <a:pt x="45" y="23"/>
                </a:cubicBezTo>
                <a:cubicBezTo>
                  <a:pt x="45" y="35"/>
                  <a:pt x="35" y="45"/>
                  <a:pt x="23" y="45"/>
                </a:cubicBezTo>
                <a:close/>
                <a:moveTo>
                  <a:pt x="23" y="8"/>
                </a:moveTo>
                <a:cubicBezTo>
                  <a:pt x="15" y="8"/>
                  <a:pt x="8" y="15"/>
                  <a:pt x="8" y="23"/>
                </a:cubicBezTo>
                <a:cubicBezTo>
                  <a:pt x="8" y="30"/>
                  <a:pt x="15" y="37"/>
                  <a:pt x="23" y="37"/>
                </a:cubicBezTo>
                <a:cubicBezTo>
                  <a:pt x="30" y="37"/>
                  <a:pt x="37" y="30"/>
                  <a:pt x="37" y="23"/>
                </a:cubicBezTo>
                <a:cubicBezTo>
                  <a:pt x="37" y="15"/>
                  <a:pt x="30" y="8"/>
                  <a:pt x="23" y="8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58" name="Freeform 260"/>
          <p:cNvSpPr>
            <a:spLocks/>
          </p:cNvSpPr>
          <p:nvPr/>
        </p:nvSpPr>
        <p:spPr bwMode="auto">
          <a:xfrm>
            <a:off x="6338888" y="5435601"/>
            <a:ext cx="160338" cy="198438"/>
          </a:xfrm>
          <a:custGeom>
            <a:avLst/>
            <a:gdLst>
              <a:gd name="T0" fmla="*/ 2 w 53"/>
              <a:gd name="T1" fmla="*/ 66 h 66"/>
              <a:gd name="T2" fmla="*/ 1 w 53"/>
              <a:gd name="T3" fmla="*/ 65 h 66"/>
              <a:gd name="T4" fmla="*/ 1 w 53"/>
              <a:gd name="T5" fmla="*/ 62 h 66"/>
              <a:gd name="T6" fmla="*/ 49 w 53"/>
              <a:gd name="T7" fmla="*/ 1 h 66"/>
              <a:gd name="T8" fmla="*/ 52 w 53"/>
              <a:gd name="T9" fmla="*/ 1 h 66"/>
              <a:gd name="T10" fmla="*/ 53 w 53"/>
              <a:gd name="T11" fmla="*/ 4 h 66"/>
              <a:gd name="T12" fmla="*/ 4 w 53"/>
              <a:gd name="T13" fmla="*/ 65 h 66"/>
              <a:gd name="T14" fmla="*/ 2 w 53"/>
              <a:gd name="T15" fmla="*/ 66 h 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53" h="66">
                <a:moveTo>
                  <a:pt x="2" y="66"/>
                </a:moveTo>
                <a:cubicBezTo>
                  <a:pt x="2" y="66"/>
                  <a:pt x="1" y="66"/>
                  <a:pt x="1" y="65"/>
                </a:cubicBezTo>
                <a:cubicBezTo>
                  <a:pt x="0" y="65"/>
                  <a:pt x="0" y="63"/>
                  <a:pt x="1" y="62"/>
                </a:cubicBezTo>
                <a:cubicBezTo>
                  <a:pt x="49" y="1"/>
                  <a:pt x="49" y="1"/>
                  <a:pt x="49" y="1"/>
                </a:cubicBezTo>
                <a:cubicBezTo>
                  <a:pt x="50" y="0"/>
                  <a:pt x="51" y="0"/>
                  <a:pt x="52" y="1"/>
                </a:cubicBezTo>
                <a:cubicBezTo>
                  <a:pt x="53" y="2"/>
                  <a:pt x="53" y="3"/>
                  <a:pt x="53" y="4"/>
                </a:cubicBezTo>
                <a:cubicBezTo>
                  <a:pt x="4" y="65"/>
                  <a:pt x="4" y="65"/>
                  <a:pt x="4" y="65"/>
                </a:cubicBezTo>
                <a:cubicBezTo>
                  <a:pt x="3" y="65"/>
                  <a:pt x="3" y="66"/>
                  <a:pt x="2" y="66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59" name="Freeform 261"/>
          <p:cNvSpPr>
            <a:spLocks/>
          </p:cNvSpPr>
          <p:nvPr/>
        </p:nvSpPr>
        <p:spPr bwMode="auto">
          <a:xfrm>
            <a:off x="6365876" y="5459413"/>
            <a:ext cx="163513" cy="198438"/>
          </a:xfrm>
          <a:custGeom>
            <a:avLst/>
            <a:gdLst>
              <a:gd name="T0" fmla="*/ 2 w 54"/>
              <a:gd name="T1" fmla="*/ 66 h 66"/>
              <a:gd name="T2" fmla="*/ 1 w 54"/>
              <a:gd name="T3" fmla="*/ 66 h 66"/>
              <a:gd name="T4" fmla="*/ 0 w 54"/>
              <a:gd name="T5" fmla="*/ 63 h 66"/>
              <a:gd name="T6" fmla="*/ 50 w 54"/>
              <a:gd name="T7" fmla="*/ 1 h 66"/>
              <a:gd name="T8" fmla="*/ 53 w 54"/>
              <a:gd name="T9" fmla="*/ 0 h 66"/>
              <a:gd name="T10" fmla="*/ 53 w 54"/>
              <a:gd name="T11" fmla="*/ 3 h 66"/>
              <a:gd name="T12" fmla="*/ 4 w 54"/>
              <a:gd name="T13" fmla="*/ 65 h 66"/>
              <a:gd name="T14" fmla="*/ 2 w 54"/>
              <a:gd name="T15" fmla="*/ 66 h 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54" h="66">
                <a:moveTo>
                  <a:pt x="2" y="66"/>
                </a:moveTo>
                <a:cubicBezTo>
                  <a:pt x="2" y="66"/>
                  <a:pt x="1" y="66"/>
                  <a:pt x="1" y="66"/>
                </a:cubicBezTo>
                <a:cubicBezTo>
                  <a:pt x="0" y="65"/>
                  <a:pt x="0" y="64"/>
                  <a:pt x="0" y="63"/>
                </a:cubicBezTo>
                <a:cubicBezTo>
                  <a:pt x="50" y="1"/>
                  <a:pt x="50" y="1"/>
                  <a:pt x="50" y="1"/>
                </a:cubicBezTo>
                <a:cubicBezTo>
                  <a:pt x="51" y="0"/>
                  <a:pt x="52" y="0"/>
                  <a:pt x="53" y="0"/>
                </a:cubicBezTo>
                <a:cubicBezTo>
                  <a:pt x="54" y="1"/>
                  <a:pt x="54" y="2"/>
                  <a:pt x="53" y="3"/>
                </a:cubicBezTo>
                <a:cubicBezTo>
                  <a:pt x="4" y="65"/>
                  <a:pt x="4" y="65"/>
                  <a:pt x="4" y="65"/>
                </a:cubicBezTo>
                <a:cubicBezTo>
                  <a:pt x="3" y="66"/>
                  <a:pt x="3" y="66"/>
                  <a:pt x="2" y="66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60" name="Freeform 262"/>
          <p:cNvSpPr>
            <a:spLocks noEditPoints="1"/>
          </p:cNvSpPr>
          <p:nvPr/>
        </p:nvSpPr>
        <p:spPr bwMode="auto">
          <a:xfrm>
            <a:off x="6472238" y="5343526"/>
            <a:ext cx="136525" cy="136525"/>
          </a:xfrm>
          <a:custGeom>
            <a:avLst/>
            <a:gdLst>
              <a:gd name="T0" fmla="*/ 23 w 45"/>
              <a:gd name="T1" fmla="*/ 45 h 45"/>
              <a:gd name="T2" fmla="*/ 0 w 45"/>
              <a:gd name="T3" fmla="*/ 23 h 45"/>
              <a:gd name="T4" fmla="*/ 23 w 45"/>
              <a:gd name="T5" fmla="*/ 0 h 45"/>
              <a:gd name="T6" fmla="*/ 45 w 45"/>
              <a:gd name="T7" fmla="*/ 23 h 45"/>
              <a:gd name="T8" fmla="*/ 23 w 45"/>
              <a:gd name="T9" fmla="*/ 45 h 45"/>
              <a:gd name="T10" fmla="*/ 23 w 45"/>
              <a:gd name="T11" fmla="*/ 8 h 45"/>
              <a:gd name="T12" fmla="*/ 8 w 45"/>
              <a:gd name="T13" fmla="*/ 23 h 45"/>
              <a:gd name="T14" fmla="*/ 23 w 45"/>
              <a:gd name="T15" fmla="*/ 37 h 45"/>
              <a:gd name="T16" fmla="*/ 37 w 45"/>
              <a:gd name="T17" fmla="*/ 23 h 45"/>
              <a:gd name="T18" fmla="*/ 23 w 45"/>
              <a:gd name="T19" fmla="*/ 8 h 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5" h="45">
                <a:moveTo>
                  <a:pt x="23" y="45"/>
                </a:moveTo>
                <a:cubicBezTo>
                  <a:pt x="10" y="45"/>
                  <a:pt x="0" y="35"/>
                  <a:pt x="0" y="23"/>
                </a:cubicBezTo>
                <a:cubicBezTo>
                  <a:pt x="0" y="10"/>
                  <a:pt x="10" y="0"/>
                  <a:pt x="23" y="0"/>
                </a:cubicBezTo>
                <a:cubicBezTo>
                  <a:pt x="35" y="0"/>
                  <a:pt x="45" y="10"/>
                  <a:pt x="45" y="23"/>
                </a:cubicBezTo>
                <a:cubicBezTo>
                  <a:pt x="45" y="35"/>
                  <a:pt x="35" y="45"/>
                  <a:pt x="23" y="45"/>
                </a:cubicBezTo>
                <a:close/>
                <a:moveTo>
                  <a:pt x="23" y="8"/>
                </a:moveTo>
                <a:cubicBezTo>
                  <a:pt x="15" y="8"/>
                  <a:pt x="8" y="15"/>
                  <a:pt x="8" y="23"/>
                </a:cubicBezTo>
                <a:cubicBezTo>
                  <a:pt x="8" y="30"/>
                  <a:pt x="15" y="37"/>
                  <a:pt x="23" y="37"/>
                </a:cubicBezTo>
                <a:cubicBezTo>
                  <a:pt x="30" y="37"/>
                  <a:pt x="37" y="30"/>
                  <a:pt x="37" y="23"/>
                </a:cubicBezTo>
                <a:cubicBezTo>
                  <a:pt x="37" y="15"/>
                  <a:pt x="30" y="8"/>
                  <a:pt x="23" y="8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61" name="Freeform 263"/>
          <p:cNvSpPr>
            <a:spLocks noEditPoints="1"/>
          </p:cNvSpPr>
          <p:nvPr/>
        </p:nvSpPr>
        <p:spPr bwMode="auto">
          <a:xfrm>
            <a:off x="6689726" y="5610226"/>
            <a:ext cx="136525" cy="136525"/>
          </a:xfrm>
          <a:custGeom>
            <a:avLst/>
            <a:gdLst>
              <a:gd name="T0" fmla="*/ 23 w 45"/>
              <a:gd name="T1" fmla="*/ 45 h 45"/>
              <a:gd name="T2" fmla="*/ 0 w 45"/>
              <a:gd name="T3" fmla="*/ 23 h 45"/>
              <a:gd name="T4" fmla="*/ 23 w 45"/>
              <a:gd name="T5" fmla="*/ 0 h 45"/>
              <a:gd name="T6" fmla="*/ 45 w 45"/>
              <a:gd name="T7" fmla="*/ 23 h 45"/>
              <a:gd name="T8" fmla="*/ 23 w 45"/>
              <a:gd name="T9" fmla="*/ 45 h 45"/>
              <a:gd name="T10" fmla="*/ 23 w 45"/>
              <a:gd name="T11" fmla="*/ 8 h 45"/>
              <a:gd name="T12" fmla="*/ 8 w 45"/>
              <a:gd name="T13" fmla="*/ 23 h 45"/>
              <a:gd name="T14" fmla="*/ 23 w 45"/>
              <a:gd name="T15" fmla="*/ 37 h 45"/>
              <a:gd name="T16" fmla="*/ 37 w 45"/>
              <a:gd name="T17" fmla="*/ 23 h 45"/>
              <a:gd name="T18" fmla="*/ 23 w 45"/>
              <a:gd name="T19" fmla="*/ 8 h 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5" h="45">
                <a:moveTo>
                  <a:pt x="23" y="45"/>
                </a:moveTo>
                <a:cubicBezTo>
                  <a:pt x="10" y="45"/>
                  <a:pt x="0" y="35"/>
                  <a:pt x="0" y="23"/>
                </a:cubicBezTo>
                <a:cubicBezTo>
                  <a:pt x="0" y="10"/>
                  <a:pt x="10" y="0"/>
                  <a:pt x="23" y="0"/>
                </a:cubicBezTo>
                <a:cubicBezTo>
                  <a:pt x="35" y="0"/>
                  <a:pt x="45" y="10"/>
                  <a:pt x="45" y="23"/>
                </a:cubicBezTo>
                <a:cubicBezTo>
                  <a:pt x="45" y="35"/>
                  <a:pt x="35" y="45"/>
                  <a:pt x="23" y="45"/>
                </a:cubicBezTo>
                <a:close/>
                <a:moveTo>
                  <a:pt x="23" y="8"/>
                </a:moveTo>
                <a:cubicBezTo>
                  <a:pt x="15" y="8"/>
                  <a:pt x="8" y="15"/>
                  <a:pt x="8" y="23"/>
                </a:cubicBezTo>
                <a:cubicBezTo>
                  <a:pt x="8" y="30"/>
                  <a:pt x="15" y="37"/>
                  <a:pt x="23" y="37"/>
                </a:cubicBezTo>
                <a:cubicBezTo>
                  <a:pt x="30" y="37"/>
                  <a:pt x="37" y="30"/>
                  <a:pt x="37" y="23"/>
                </a:cubicBezTo>
                <a:cubicBezTo>
                  <a:pt x="37" y="15"/>
                  <a:pt x="30" y="8"/>
                  <a:pt x="23" y="8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62" name="Freeform 264"/>
          <p:cNvSpPr>
            <a:spLocks/>
          </p:cNvSpPr>
          <p:nvPr/>
        </p:nvSpPr>
        <p:spPr bwMode="auto">
          <a:xfrm>
            <a:off x="6581776" y="5435601"/>
            <a:ext cx="160338" cy="198438"/>
          </a:xfrm>
          <a:custGeom>
            <a:avLst/>
            <a:gdLst>
              <a:gd name="T0" fmla="*/ 51 w 53"/>
              <a:gd name="T1" fmla="*/ 66 h 66"/>
              <a:gd name="T2" fmla="*/ 49 w 53"/>
              <a:gd name="T3" fmla="*/ 65 h 66"/>
              <a:gd name="T4" fmla="*/ 0 w 53"/>
              <a:gd name="T5" fmla="*/ 4 h 66"/>
              <a:gd name="T6" fmla="*/ 1 w 53"/>
              <a:gd name="T7" fmla="*/ 1 h 66"/>
              <a:gd name="T8" fmla="*/ 4 w 53"/>
              <a:gd name="T9" fmla="*/ 1 h 66"/>
              <a:gd name="T10" fmla="*/ 52 w 53"/>
              <a:gd name="T11" fmla="*/ 62 h 66"/>
              <a:gd name="T12" fmla="*/ 52 w 53"/>
              <a:gd name="T13" fmla="*/ 65 h 66"/>
              <a:gd name="T14" fmla="*/ 51 w 53"/>
              <a:gd name="T15" fmla="*/ 66 h 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53" h="66">
                <a:moveTo>
                  <a:pt x="51" y="66"/>
                </a:moveTo>
                <a:cubicBezTo>
                  <a:pt x="50" y="66"/>
                  <a:pt x="50" y="65"/>
                  <a:pt x="49" y="65"/>
                </a:cubicBezTo>
                <a:cubicBezTo>
                  <a:pt x="0" y="4"/>
                  <a:pt x="0" y="4"/>
                  <a:pt x="0" y="4"/>
                </a:cubicBezTo>
                <a:cubicBezTo>
                  <a:pt x="0" y="3"/>
                  <a:pt x="0" y="2"/>
                  <a:pt x="1" y="1"/>
                </a:cubicBezTo>
                <a:cubicBezTo>
                  <a:pt x="2" y="0"/>
                  <a:pt x="3" y="0"/>
                  <a:pt x="4" y="1"/>
                </a:cubicBezTo>
                <a:cubicBezTo>
                  <a:pt x="52" y="62"/>
                  <a:pt x="52" y="62"/>
                  <a:pt x="52" y="62"/>
                </a:cubicBezTo>
                <a:cubicBezTo>
                  <a:pt x="53" y="63"/>
                  <a:pt x="53" y="65"/>
                  <a:pt x="52" y="65"/>
                </a:cubicBezTo>
                <a:cubicBezTo>
                  <a:pt x="52" y="66"/>
                  <a:pt x="51" y="66"/>
                  <a:pt x="51" y="66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63" name="Freeform 265"/>
          <p:cNvSpPr>
            <a:spLocks/>
          </p:cNvSpPr>
          <p:nvPr/>
        </p:nvSpPr>
        <p:spPr bwMode="auto">
          <a:xfrm>
            <a:off x="6551613" y="5459413"/>
            <a:ext cx="163513" cy="198438"/>
          </a:xfrm>
          <a:custGeom>
            <a:avLst/>
            <a:gdLst>
              <a:gd name="T0" fmla="*/ 52 w 54"/>
              <a:gd name="T1" fmla="*/ 66 h 66"/>
              <a:gd name="T2" fmla="*/ 50 w 54"/>
              <a:gd name="T3" fmla="*/ 65 h 66"/>
              <a:gd name="T4" fmla="*/ 1 w 54"/>
              <a:gd name="T5" fmla="*/ 3 h 66"/>
              <a:gd name="T6" fmla="*/ 1 w 54"/>
              <a:gd name="T7" fmla="*/ 0 h 66"/>
              <a:gd name="T8" fmla="*/ 4 w 54"/>
              <a:gd name="T9" fmla="*/ 1 h 66"/>
              <a:gd name="T10" fmla="*/ 54 w 54"/>
              <a:gd name="T11" fmla="*/ 63 h 66"/>
              <a:gd name="T12" fmla="*/ 53 w 54"/>
              <a:gd name="T13" fmla="*/ 66 h 66"/>
              <a:gd name="T14" fmla="*/ 52 w 54"/>
              <a:gd name="T15" fmla="*/ 66 h 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54" h="66">
                <a:moveTo>
                  <a:pt x="52" y="66"/>
                </a:moveTo>
                <a:cubicBezTo>
                  <a:pt x="51" y="66"/>
                  <a:pt x="51" y="66"/>
                  <a:pt x="50" y="65"/>
                </a:cubicBezTo>
                <a:cubicBezTo>
                  <a:pt x="1" y="3"/>
                  <a:pt x="1" y="3"/>
                  <a:pt x="1" y="3"/>
                </a:cubicBezTo>
                <a:cubicBezTo>
                  <a:pt x="0" y="2"/>
                  <a:pt x="0" y="1"/>
                  <a:pt x="1" y="0"/>
                </a:cubicBezTo>
                <a:cubicBezTo>
                  <a:pt x="2" y="0"/>
                  <a:pt x="3" y="0"/>
                  <a:pt x="4" y="1"/>
                </a:cubicBezTo>
                <a:cubicBezTo>
                  <a:pt x="54" y="63"/>
                  <a:pt x="54" y="63"/>
                  <a:pt x="54" y="63"/>
                </a:cubicBezTo>
                <a:cubicBezTo>
                  <a:pt x="54" y="64"/>
                  <a:pt x="54" y="65"/>
                  <a:pt x="53" y="66"/>
                </a:cubicBezTo>
                <a:cubicBezTo>
                  <a:pt x="53" y="66"/>
                  <a:pt x="52" y="66"/>
                  <a:pt x="52" y="66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9574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02835" y="153439"/>
            <a:ext cx="10515600" cy="792921"/>
          </a:xfrm>
        </p:spPr>
        <p:txBody>
          <a:bodyPr>
            <a:normAutofit/>
          </a:bodyPr>
          <a:lstStyle/>
          <a:p>
            <a:r>
              <a:rPr kumimoji="1" lang="en-US" altLang="zh-CN" sz="3200" dirty="0" smtClean="0">
                <a:latin typeface="+mn-ea"/>
                <a:ea typeface="+mn-ea"/>
              </a:rPr>
              <a:t>JIRA</a:t>
            </a:r>
            <a:r>
              <a:rPr kumimoji="1" lang="zh-CN" altLang="en-US" sz="3200" dirty="0" smtClean="0">
                <a:latin typeface="+mn-ea"/>
                <a:ea typeface="+mn-ea"/>
              </a:rPr>
              <a:t>软件架构</a:t>
            </a:r>
            <a:r>
              <a:rPr kumimoji="1" lang="en-US" altLang="zh-CN" sz="3200" dirty="0" smtClean="0">
                <a:latin typeface="+mn-ea"/>
                <a:ea typeface="+mn-ea"/>
              </a:rPr>
              <a:t>- </a:t>
            </a:r>
            <a:r>
              <a:rPr kumimoji="1" lang="en-US" altLang="zh-CN" sz="3200" dirty="0" err="1" smtClean="0">
                <a:latin typeface="+mn-ea"/>
                <a:ea typeface="+mn-ea"/>
              </a:rPr>
              <a:t>WebWork</a:t>
            </a:r>
            <a:endParaRPr kumimoji="1" lang="zh-CN" altLang="en-US" sz="3200" dirty="0">
              <a:latin typeface="+mn-ea"/>
              <a:ea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0122130" y="3050767"/>
            <a:ext cx="1839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MVC framework</a:t>
            </a:r>
            <a:endParaRPr kumimoji="1" lang="zh-CN" altLang="en-US" dirty="0" smtClean="0"/>
          </a:p>
        </p:txBody>
      </p:sp>
      <p:pic>
        <p:nvPicPr>
          <p:cNvPr id="5" name="图片 4" descr="actions.xml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281" y="1029501"/>
            <a:ext cx="9372702" cy="5582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459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02835" y="153439"/>
            <a:ext cx="10515600" cy="792921"/>
          </a:xfrm>
        </p:spPr>
        <p:txBody>
          <a:bodyPr>
            <a:normAutofit/>
          </a:bodyPr>
          <a:lstStyle/>
          <a:p>
            <a:r>
              <a:rPr kumimoji="1" lang="en-US" altLang="zh-CN" sz="3200" dirty="0" smtClean="0">
                <a:latin typeface="+mn-ea"/>
                <a:ea typeface="+mn-ea"/>
              </a:rPr>
              <a:t>JIRA</a:t>
            </a:r>
            <a:r>
              <a:rPr kumimoji="1" lang="zh-CN" altLang="en-US" sz="3200" dirty="0" smtClean="0">
                <a:latin typeface="+mn-ea"/>
                <a:ea typeface="+mn-ea"/>
              </a:rPr>
              <a:t>软件架构</a:t>
            </a:r>
            <a:r>
              <a:rPr kumimoji="1" lang="en-US" altLang="zh-CN" sz="3200" dirty="0" smtClean="0">
                <a:latin typeface="+mn-ea"/>
                <a:ea typeface="+mn-ea"/>
              </a:rPr>
              <a:t>- WEB Fragments</a:t>
            </a:r>
            <a:endParaRPr kumimoji="1" lang="zh-CN" altLang="en-US" sz="3200" dirty="0">
              <a:latin typeface="+mn-ea"/>
              <a:ea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85960" y="1556515"/>
            <a:ext cx="5301527" cy="2862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en-US" altLang="zh-CN" dirty="0" smtClean="0"/>
          </a:p>
          <a:p>
            <a:pPr marL="285750" indent="-285750">
              <a:buFont typeface="Arial"/>
              <a:buChar char="•"/>
            </a:pPr>
            <a:r>
              <a:rPr kumimoji="1" lang="en-US" altLang="zh-CN" dirty="0" smtClean="0"/>
              <a:t>Web item</a:t>
            </a:r>
            <a:r>
              <a:rPr kumimoji="1" lang="zh-CN" altLang="en-US" dirty="0" smtClean="0"/>
              <a:t>：导航，菜单的一项</a:t>
            </a:r>
            <a:r>
              <a:rPr kumimoji="1" lang="en-US" altLang="zh-CN" dirty="0" smtClean="0"/>
              <a:t> </a:t>
            </a:r>
          </a:p>
          <a:p>
            <a:pPr marL="285750" indent="-285750">
              <a:buFont typeface="Arial"/>
              <a:buChar char="•"/>
            </a:pPr>
            <a:r>
              <a:rPr kumimoji="1" lang="en-US" altLang="zh-CN" dirty="0" smtClean="0"/>
              <a:t>Web</a:t>
            </a:r>
            <a:r>
              <a:rPr kumimoji="1" lang="en-US" altLang="zh-CN" dirty="0"/>
              <a:t> </a:t>
            </a:r>
            <a:r>
              <a:rPr kumimoji="1" lang="en-US" altLang="zh-CN" dirty="0" smtClean="0"/>
              <a:t>Section</a:t>
            </a:r>
            <a:r>
              <a:rPr kumimoji="1" lang="zh-CN" altLang="en-US" dirty="0" smtClean="0"/>
              <a:t>：</a:t>
            </a:r>
            <a:r>
              <a:rPr kumimoji="1" lang="en-US" altLang="zh-CN" dirty="0" smtClean="0"/>
              <a:t> </a:t>
            </a:r>
            <a:r>
              <a:rPr kumimoji="1" lang="zh-CN" altLang="en-US" dirty="0" smtClean="0"/>
              <a:t>一组</a:t>
            </a:r>
            <a:r>
              <a:rPr kumimoji="1" lang="en-US" altLang="zh-CN" dirty="0" smtClean="0"/>
              <a:t>Web Item</a:t>
            </a:r>
          </a:p>
          <a:p>
            <a:pPr marL="285750" indent="-285750">
              <a:buFont typeface="Arial"/>
              <a:buChar char="•"/>
            </a:pPr>
            <a:r>
              <a:rPr kumimoji="1" lang="en-US" altLang="zh-CN" dirty="0" smtClean="0"/>
              <a:t>Web Panel</a:t>
            </a:r>
            <a:r>
              <a:rPr kumimoji="1" lang="zh-CN" altLang="en-US" dirty="0" smtClean="0"/>
              <a:t>：</a:t>
            </a:r>
            <a:r>
              <a:rPr kumimoji="1" lang="en-US" altLang="zh-CN" dirty="0" smtClean="0"/>
              <a:t> </a:t>
            </a:r>
            <a:r>
              <a:rPr kumimoji="1" lang="zh-CN" altLang="en-US" dirty="0" smtClean="0"/>
              <a:t>页面上的一块区域</a:t>
            </a:r>
            <a:endParaRPr kumimoji="1" lang="en-US" altLang="zh-CN" dirty="0" smtClean="0"/>
          </a:p>
          <a:p>
            <a:pPr marL="285750" indent="-285750">
              <a:buFont typeface="Arial"/>
              <a:buChar char="•"/>
            </a:pPr>
            <a:endParaRPr kumimoji="1" lang="en-US" altLang="zh-CN" dirty="0"/>
          </a:p>
          <a:p>
            <a:r>
              <a:rPr kumimoji="1" lang="zh-CN" altLang="en-US" dirty="0" smtClean="0"/>
              <a:t>位置</a:t>
            </a:r>
            <a:r>
              <a:rPr kumimoji="1" lang="zh-CN" altLang="en-US" dirty="0"/>
              <a:t>区域是</a:t>
            </a:r>
            <a:r>
              <a:rPr kumimoji="1" lang="en-US" altLang="zh-CN" dirty="0"/>
              <a:t>JIRA</a:t>
            </a:r>
            <a:r>
              <a:rPr kumimoji="1" lang="zh-CN" altLang="en-US" dirty="0"/>
              <a:t>预先定义好的，用户不能自己添加</a:t>
            </a:r>
            <a:endParaRPr kumimoji="1" lang="en-US" altLang="zh-CN" dirty="0"/>
          </a:p>
          <a:p>
            <a:pPr marL="285750" indent="-285750">
              <a:buFont typeface="Arial"/>
              <a:buChar char="•"/>
            </a:pPr>
            <a:r>
              <a:rPr kumimoji="1" lang="zh-CN" altLang="en-US" dirty="0" smtClean="0"/>
              <a:t>管理员区域</a:t>
            </a:r>
            <a:endParaRPr kumimoji="1" lang="en-US" altLang="zh-CN" dirty="0" smtClean="0"/>
          </a:p>
          <a:p>
            <a:pPr marL="285750" indent="-285750">
              <a:buFont typeface="Arial"/>
              <a:buChar char="•"/>
            </a:pPr>
            <a:r>
              <a:rPr kumimoji="1" lang="zh-CN" altLang="en-US" dirty="0" smtClean="0"/>
              <a:t>项目配置</a:t>
            </a:r>
            <a:endParaRPr kumimoji="1" lang="en-US" altLang="zh-CN" dirty="0" smtClean="0"/>
          </a:p>
          <a:p>
            <a:pPr marL="285750" indent="-285750">
              <a:buFont typeface="Arial"/>
              <a:buChar char="•"/>
            </a:pPr>
            <a:r>
              <a:rPr kumimoji="1" lang="zh-CN" altLang="en-US" dirty="0" smtClean="0"/>
              <a:t>用户区域</a:t>
            </a:r>
            <a:endParaRPr kumimoji="1" lang="en-US" altLang="zh-CN" dirty="0" smtClean="0"/>
          </a:p>
          <a:p>
            <a:pPr marL="285750" indent="-285750">
              <a:buFont typeface="Arial"/>
              <a:buChar char="•"/>
            </a:pPr>
            <a:r>
              <a:rPr kumimoji="1" lang="en-US" altLang="zh-CN" dirty="0" smtClean="0"/>
              <a:t>Issues</a:t>
            </a:r>
            <a:r>
              <a:rPr kumimoji="1" lang="zh-CN" altLang="en-US" dirty="0" smtClean="0"/>
              <a:t>看看区域</a:t>
            </a:r>
            <a:endParaRPr kumimoji="1" lang="en-US" altLang="zh-CN" dirty="0" smtClean="0"/>
          </a:p>
        </p:txBody>
      </p:sp>
      <p:pic>
        <p:nvPicPr>
          <p:cNvPr id="5" name="图片 4" descr="Project+Configuration+Administration+Summary+Tab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782" y="101293"/>
            <a:ext cx="5639644" cy="4806515"/>
          </a:xfrm>
          <a:prstGeom prst="rect">
            <a:avLst/>
          </a:prstGeom>
        </p:spPr>
      </p:pic>
      <p:pic>
        <p:nvPicPr>
          <p:cNvPr id="6" name="图片 5" descr="web-fragments-project-configuration-operations-post-4-4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715" y="4989969"/>
            <a:ext cx="7268933" cy="1187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697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02835" y="153439"/>
            <a:ext cx="10515600" cy="792921"/>
          </a:xfrm>
        </p:spPr>
        <p:txBody>
          <a:bodyPr>
            <a:normAutofit/>
          </a:bodyPr>
          <a:lstStyle/>
          <a:p>
            <a:r>
              <a:rPr kumimoji="1" lang="en-US" altLang="zh-CN" sz="3200" dirty="0" smtClean="0">
                <a:latin typeface="+mn-ea"/>
                <a:ea typeface="+mn-ea"/>
              </a:rPr>
              <a:t>JIRA</a:t>
            </a:r>
            <a:r>
              <a:rPr kumimoji="1" lang="zh-CN" altLang="en-US" sz="3200" dirty="0" smtClean="0">
                <a:latin typeface="+mn-ea"/>
                <a:ea typeface="+mn-ea"/>
              </a:rPr>
              <a:t>软件架构</a:t>
            </a:r>
            <a:r>
              <a:rPr kumimoji="1" lang="en-US" altLang="zh-CN" sz="3200" dirty="0" smtClean="0">
                <a:latin typeface="+mn-ea"/>
                <a:ea typeface="+mn-ea"/>
              </a:rPr>
              <a:t>- JIRA </a:t>
            </a:r>
            <a:r>
              <a:rPr kumimoji="1" lang="zh-CN" altLang="en-US" sz="3200" dirty="0" smtClean="0">
                <a:latin typeface="+mn-ea"/>
                <a:ea typeface="+mn-ea"/>
              </a:rPr>
              <a:t>模版</a:t>
            </a:r>
            <a:endParaRPr kumimoji="1" lang="zh-CN" altLang="en-US" sz="3200" dirty="0">
              <a:latin typeface="+mn-ea"/>
              <a:ea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85960" y="1556515"/>
            <a:ext cx="269817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en-US" altLang="zh-CN" dirty="0" smtClean="0"/>
          </a:p>
          <a:p>
            <a:pPr marL="285750" indent="-285750">
              <a:buFont typeface="Arial"/>
              <a:buChar char="•"/>
            </a:pPr>
            <a:r>
              <a:rPr kumimoji="1" lang="en-US" altLang="zh-CN" dirty="0" smtClean="0"/>
              <a:t>JSP </a:t>
            </a:r>
            <a:r>
              <a:rPr kumimoji="1" lang="zh-CN" altLang="en-US" dirty="0" smtClean="0"/>
              <a:t>：</a:t>
            </a:r>
            <a:r>
              <a:rPr kumimoji="1" lang="en-US" altLang="zh-CN" dirty="0" smtClean="0"/>
              <a:t> </a:t>
            </a:r>
            <a:r>
              <a:rPr kumimoji="1" lang="zh-CN" altLang="en-US" dirty="0" smtClean="0"/>
              <a:t>不需要重启</a:t>
            </a:r>
            <a:endParaRPr kumimoji="1" lang="en-US" altLang="zh-CN" dirty="0" smtClean="0"/>
          </a:p>
          <a:p>
            <a:pPr marL="285750" indent="-285750">
              <a:buFont typeface="Arial"/>
              <a:buChar char="•"/>
            </a:pPr>
            <a:r>
              <a:rPr kumimoji="1" lang="en-US" altLang="zh-CN" dirty="0" smtClean="0"/>
              <a:t>Velocity</a:t>
            </a:r>
            <a:r>
              <a:rPr kumimoji="1" lang="zh-CN" altLang="en-US" dirty="0" smtClean="0"/>
              <a:t>：</a:t>
            </a:r>
            <a:r>
              <a:rPr kumimoji="1" lang="en-US" altLang="zh-CN" dirty="0" smtClean="0"/>
              <a:t> </a:t>
            </a:r>
            <a:r>
              <a:rPr kumimoji="1" lang="zh-CN" altLang="en-US" dirty="0" smtClean="0"/>
              <a:t>不需要重启</a:t>
            </a:r>
            <a:endParaRPr kumimoji="1" lang="en-US" altLang="zh-CN" dirty="0" smtClean="0"/>
          </a:p>
          <a:p>
            <a:pPr marL="285750" indent="-285750">
              <a:buFont typeface="Arial"/>
              <a:buChar char="•"/>
            </a:pPr>
            <a:endParaRPr kumimoji="1"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486226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02835" y="153439"/>
            <a:ext cx="10515600" cy="792921"/>
          </a:xfrm>
        </p:spPr>
        <p:txBody>
          <a:bodyPr>
            <a:normAutofit/>
          </a:bodyPr>
          <a:lstStyle/>
          <a:p>
            <a:r>
              <a:rPr kumimoji="1" lang="en-US" altLang="zh-CN" sz="3200" dirty="0" smtClean="0">
                <a:latin typeface="+mn-ea"/>
                <a:ea typeface="+mn-ea"/>
              </a:rPr>
              <a:t>JIRA</a:t>
            </a:r>
            <a:r>
              <a:rPr kumimoji="1" lang="zh-CN" altLang="en-US" sz="3200" dirty="0" smtClean="0">
                <a:latin typeface="+mn-ea"/>
                <a:ea typeface="+mn-ea"/>
              </a:rPr>
              <a:t>软件架构</a:t>
            </a:r>
            <a:r>
              <a:rPr kumimoji="1" lang="en-US" altLang="zh-CN" sz="3200" dirty="0" smtClean="0">
                <a:latin typeface="+mn-ea"/>
                <a:ea typeface="+mn-ea"/>
              </a:rPr>
              <a:t>-DB</a:t>
            </a:r>
            <a:endParaRPr kumimoji="1" lang="zh-CN" altLang="en-US" sz="3200" dirty="0">
              <a:latin typeface="+mn-ea"/>
              <a:ea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16559" y="1248651"/>
            <a:ext cx="7571303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en-US" altLang="zh-CN" dirty="0" smtClean="0"/>
          </a:p>
          <a:p>
            <a:r>
              <a:rPr kumimoji="1" lang="zh-CN" altLang="en-US" dirty="0" smtClean="0"/>
              <a:t>可以自己生成</a:t>
            </a:r>
            <a:r>
              <a:rPr kumimoji="1" lang="en-US" altLang="zh-CN" dirty="0" smtClean="0"/>
              <a:t>DB Schema</a:t>
            </a:r>
            <a:r>
              <a:rPr kumimoji="1" lang="zh-CN" altLang="en-US" dirty="0" smtClean="0"/>
              <a:t>：</a:t>
            </a:r>
            <a:endParaRPr kumimoji="1" lang="en-US" altLang="zh-CN" dirty="0" smtClean="0"/>
          </a:p>
          <a:p>
            <a:endParaRPr kumimoji="1" lang="en-US" altLang="zh-CN" dirty="0"/>
          </a:p>
          <a:p>
            <a:pPr marL="342900" indent="-342900">
              <a:buAutoNum type="arabicPeriod"/>
            </a:pPr>
            <a:r>
              <a:rPr kumimoji="1" lang="en-US" altLang="zh-CN" dirty="0" smtClean="0"/>
              <a:t>Install plugin</a:t>
            </a:r>
            <a:r>
              <a:rPr kumimoji="1" lang="zh-CN" altLang="en-US" dirty="0" smtClean="0"/>
              <a:t>：</a:t>
            </a:r>
            <a:r>
              <a:rPr kumimoji="1" lang="en-US" altLang="zh-CN" dirty="0" smtClean="0"/>
              <a:t> jira</a:t>
            </a:r>
            <a:r>
              <a:rPr kumimoji="1" lang="en-US" altLang="zh-CN" dirty="0"/>
              <a:t>-schema-diagram-generator-plugin-1.0.1.</a:t>
            </a:r>
            <a:r>
              <a:rPr kumimoji="1" lang="en-US" altLang="zh-CN" dirty="0" smtClean="0"/>
              <a:t>jar</a:t>
            </a:r>
          </a:p>
          <a:p>
            <a:pPr marL="342900" indent="-342900">
              <a:buFontTx/>
              <a:buAutoNum type="arabicPeriod"/>
            </a:pPr>
            <a:r>
              <a:rPr lang="en-US" altLang="zh-CN" dirty="0" smtClean="0"/>
              <a:t>System </a:t>
            </a:r>
            <a:r>
              <a:rPr lang="en-US" altLang="zh-CN" dirty="0"/>
              <a:t>&gt; Troubleshooting and Support &gt; Generate Schema </a:t>
            </a:r>
            <a:r>
              <a:rPr lang="en-US" altLang="zh-CN" dirty="0" smtClean="0"/>
              <a:t>Diagram</a:t>
            </a:r>
            <a:endParaRPr lang="en-US" altLang="zh-CN" dirty="0"/>
          </a:p>
          <a:p>
            <a:endParaRPr lang="en-US" altLang="zh-CN" dirty="0" smtClean="0"/>
          </a:p>
          <a:p>
            <a:r>
              <a:rPr lang="en-US" altLang="zh-CN" dirty="0" err="1" smtClean="0"/>
              <a:t>OfBiz</a:t>
            </a:r>
            <a:r>
              <a:rPr lang="en-US" altLang="zh-CN" dirty="0" smtClean="0"/>
              <a:t> Entity Engine to deal  with DB:</a:t>
            </a:r>
          </a:p>
          <a:p>
            <a:r>
              <a:rPr lang="en-US" altLang="zh-CN" dirty="0">
                <a:hlinkClick r:id="rId2"/>
              </a:rPr>
              <a:t>http://ofbiz.apache.org/docs/</a:t>
            </a:r>
            <a:r>
              <a:rPr lang="en-US" altLang="zh-CN" dirty="0" smtClean="0">
                <a:hlinkClick r:id="rId2"/>
              </a:rPr>
              <a:t>entity.html</a:t>
            </a: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r>
              <a:rPr lang="en-US" altLang="zh-CN" dirty="0" smtClean="0"/>
              <a:t>JIRA entities</a:t>
            </a:r>
            <a:r>
              <a:rPr lang="zh-CN" altLang="en-US" dirty="0" smtClean="0"/>
              <a:t>定义在：</a:t>
            </a:r>
            <a:r>
              <a:rPr lang="en-US" altLang="zh-CN" dirty="0" smtClean="0"/>
              <a:t> WEB</a:t>
            </a:r>
            <a:r>
              <a:rPr lang="en-US" altLang="zh-CN" dirty="0"/>
              <a:t>-INF/classes/</a:t>
            </a:r>
            <a:r>
              <a:rPr lang="en-US" altLang="zh-CN" dirty="0" err="1"/>
              <a:t>entitydefs</a:t>
            </a:r>
            <a:r>
              <a:rPr lang="en-US" altLang="zh-CN" dirty="0"/>
              <a:t>/</a:t>
            </a:r>
            <a:r>
              <a:rPr lang="en-US" altLang="zh-CN" dirty="0" err="1"/>
              <a:t>entitymodel.xml</a:t>
            </a:r>
            <a:endParaRPr lang="zh-CN" altLang="en-US" dirty="0"/>
          </a:p>
          <a:p>
            <a:endParaRPr lang="en-US" altLang="zh-CN" dirty="0" smtClean="0"/>
          </a:p>
          <a:p>
            <a:endParaRPr kumimoji="1" lang="en-US" altLang="zh-CN" dirty="0" smtClean="0"/>
          </a:p>
          <a:p>
            <a:endParaRPr kumimoji="1" lang="en-US" altLang="zh-CN" dirty="0" smtClean="0"/>
          </a:p>
        </p:txBody>
      </p:sp>
      <p:sp>
        <p:nvSpPr>
          <p:cNvPr id="8" name="矩形 7"/>
          <p:cNvSpPr/>
          <p:nvPr/>
        </p:nvSpPr>
        <p:spPr>
          <a:xfrm>
            <a:off x="7833076" y="3057128"/>
            <a:ext cx="6096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1400" i="1" dirty="0" err="1">
                <a:solidFill>
                  <a:schemeClr val="bg1">
                    <a:lumMod val="65000"/>
                  </a:schemeClr>
                </a:solidFill>
              </a:rPr>
              <a:t>GenericValue</a:t>
            </a:r>
            <a:r>
              <a:rPr lang="en-US" altLang="zh-CN" sz="1400" i="1" dirty="0">
                <a:solidFill>
                  <a:schemeClr val="bg1">
                    <a:lumMod val="65000"/>
                  </a:schemeClr>
                </a:solidFill>
              </a:rPr>
              <a:t> project = ...</a:t>
            </a:r>
          </a:p>
          <a:p>
            <a:r>
              <a:rPr lang="en-US" altLang="zh-CN" sz="1400" i="1" dirty="0">
                <a:solidFill>
                  <a:schemeClr val="bg1">
                    <a:lumMod val="65000"/>
                  </a:schemeClr>
                </a:solidFill>
              </a:rPr>
              <a:t>String name = </a:t>
            </a:r>
            <a:r>
              <a:rPr lang="en-US" altLang="zh-CN" sz="1400" i="1" dirty="0" err="1">
                <a:solidFill>
                  <a:schemeClr val="bg1">
                    <a:lumMod val="65000"/>
                  </a:schemeClr>
                </a:solidFill>
              </a:rPr>
              <a:t>project.getString</a:t>
            </a:r>
            <a:r>
              <a:rPr lang="en-US" altLang="zh-CN" sz="1400" i="1" dirty="0">
                <a:solidFill>
                  <a:schemeClr val="bg1">
                    <a:lumMod val="65000"/>
                  </a:schemeClr>
                </a:solidFill>
              </a:rPr>
              <a:t>("name");</a:t>
            </a:r>
          </a:p>
          <a:p>
            <a:r>
              <a:rPr lang="en-US" altLang="zh-CN" sz="1400" i="1" dirty="0">
                <a:solidFill>
                  <a:schemeClr val="bg1">
                    <a:lumMod val="65000"/>
                  </a:schemeClr>
                </a:solidFill>
              </a:rPr>
              <a:t>Long id = </a:t>
            </a:r>
            <a:r>
              <a:rPr lang="en-US" altLang="zh-CN" sz="1400" i="1" dirty="0" err="1">
                <a:solidFill>
                  <a:schemeClr val="bg1">
                    <a:lumMod val="65000"/>
                  </a:schemeClr>
                </a:solidFill>
              </a:rPr>
              <a:t>project.getLong</a:t>
            </a:r>
            <a:r>
              <a:rPr lang="en-US" altLang="zh-CN" sz="1400" i="1" dirty="0">
                <a:solidFill>
                  <a:schemeClr val="bg1">
                    <a:lumMod val="65000"/>
                  </a:schemeClr>
                </a:solidFill>
              </a:rPr>
              <a:t>("id");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4647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02835" y="153439"/>
            <a:ext cx="10515600" cy="792921"/>
          </a:xfrm>
        </p:spPr>
        <p:txBody>
          <a:bodyPr>
            <a:normAutofit/>
          </a:bodyPr>
          <a:lstStyle/>
          <a:p>
            <a:r>
              <a:rPr kumimoji="1" lang="en-US" altLang="zh-CN" sz="3200" dirty="0" smtClean="0">
                <a:latin typeface="+mn-ea"/>
                <a:ea typeface="+mn-ea"/>
              </a:rPr>
              <a:t>JIRA</a:t>
            </a:r>
            <a:r>
              <a:rPr kumimoji="1" lang="zh-CN" altLang="en-US" sz="3200" dirty="0" smtClean="0">
                <a:latin typeface="+mn-ea"/>
                <a:ea typeface="+mn-ea"/>
              </a:rPr>
              <a:t>软件架构</a:t>
            </a:r>
            <a:r>
              <a:rPr kumimoji="1" lang="en-US" altLang="zh-CN" sz="3200" dirty="0" smtClean="0">
                <a:latin typeface="+mn-ea"/>
                <a:ea typeface="+mn-ea"/>
              </a:rPr>
              <a:t>- OSGI</a:t>
            </a:r>
            <a:endParaRPr kumimoji="1" lang="zh-CN" altLang="en-US" sz="3200" dirty="0">
              <a:latin typeface="+mn-ea"/>
              <a:ea typeface="+mn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164811" y="1488587"/>
            <a:ext cx="4985659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altLang="zh-CN" dirty="0" smtClean="0"/>
              <a:t>JAVA </a:t>
            </a:r>
            <a:r>
              <a:rPr lang="zh-CN" altLang="en-US" dirty="0" smtClean="0"/>
              <a:t>动态模块化框架</a:t>
            </a:r>
            <a:endParaRPr lang="en-US" altLang="zh-CN" dirty="0" smtClean="0"/>
          </a:p>
          <a:p>
            <a:pPr marL="285750" indent="-285750">
              <a:buFont typeface="Arial"/>
              <a:buChar char="•"/>
            </a:pPr>
            <a:r>
              <a:rPr lang="zh-CN" altLang="en-US" dirty="0" smtClean="0"/>
              <a:t>一个模块对应一个</a:t>
            </a:r>
            <a:r>
              <a:rPr lang="en-US" altLang="zh-CN" dirty="0" smtClean="0"/>
              <a:t>bundle</a:t>
            </a:r>
          </a:p>
          <a:p>
            <a:pPr marL="285750" indent="-285750">
              <a:buFont typeface="Arial"/>
              <a:buChar char="•"/>
            </a:pPr>
            <a:r>
              <a:rPr lang="zh-CN" altLang="en-US" dirty="0" smtClean="0"/>
              <a:t>模块可以动态加载</a:t>
            </a:r>
            <a:endParaRPr lang="en-US" altLang="zh-CN" dirty="0" smtClean="0"/>
          </a:p>
          <a:p>
            <a:pPr marL="285750" indent="-285750">
              <a:buFont typeface="Arial"/>
              <a:buChar char="•"/>
            </a:pPr>
            <a:r>
              <a:rPr lang="zh-CN" altLang="en-US" dirty="0" smtClean="0"/>
              <a:t>一个</a:t>
            </a:r>
            <a:r>
              <a:rPr lang="en-US" altLang="zh-CN" dirty="0" smtClean="0"/>
              <a:t>bundle</a:t>
            </a:r>
            <a:r>
              <a:rPr lang="zh-CN" altLang="en-US" dirty="0" smtClean="0"/>
              <a:t>包涵</a:t>
            </a:r>
            <a:endParaRPr lang="en-US" altLang="zh-CN" dirty="0" smtClean="0"/>
          </a:p>
          <a:p>
            <a:pPr marL="742950" lvl="1" indent="-285750">
              <a:buFont typeface="Arial"/>
              <a:buChar char="•"/>
            </a:pPr>
            <a:r>
              <a:rPr lang="en-US" altLang="zh-CN" dirty="0" smtClean="0"/>
              <a:t>Bundle</a:t>
            </a:r>
            <a:r>
              <a:rPr lang="zh-CN" altLang="en-US" dirty="0" smtClean="0"/>
              <a:t>元数据</a:t>
            </a:r>
            <a:endParaRPr lang="en-US" altLang="zh-CN" dirty="0" smtClean="0"/>
          </a:p>
          <a:p>
            <a:pPr marL="742950" lvl="1" indent="-285750">
              <a:buFont typeface="Arial"/>
              <a:buChar char="•"/>
            </a:pPr>
            <a:r>
              <a:rPr lang="zh-CN" altLang="en-US" dirty="0" smtClean="0"/>
              <a:t>输出的包</a:t>
            </a:r>
            <a:endParaRPr lang="en-US" altLang="zh-CN" dirty="0" smtClean="0"/>
          </a:p>
          <a:p>
            <a:pPr marL="742950" lvl="1" indent="-285750">
              <a:buFont typeface="Arial"/>
              <a:buChar char="•"/>
            </a:pPr>
            <a:r>
              <a:rPr lang="zh-CN" altLang="en-US" dirty="0" smtClean="0"/>
              <a:t>引用的包</a:t>
            </a:r>
            <a:endParaRPr lang="en-US" altLang="zh-CN" dirty="0" smtClean="0"/>
          </a:p>
          <a:p>
            <a:pPr marL="742950" lvl="1" indent="-285750">
              <a:buFont typeface="Arial"/>
              <a:buChar char="•"/>
            </a:pPr>
            <a:r>
              <a:rPr lang="zh-CN" altLang="en-US" dirty="0" smtClean="0"/>
              <a:t>实现</a:t>
            </a:r>
            <a:r>
              <a:rPr lang="en-US" altLang="zh-CN" dirty="0" smtClean="0"/>
              <a:t>java</a:t>
            </a:r>
            <a:r>
              <a:rPr lang="zh-CN" altLang="en-US" dirty="0" smtClean="0"/>
              <a:t>类</a:t>
            </a:r>
            <a:endParaRPr lang="en-US" altLang="zh-CN" dirty="0" smtClean="0"/>
          </a:p>
          <a:p>
            <a:pPr marL="742950" lvl="1" indent="-285750">
              <a:buFont typeface="Arial"/>
              <a:buChar char="•"/>
            </a:pPr>
            <a:r>
              <a:rPr lang="zh-CN" altLang="en-US" dirty="0" smtClean="0"/>
              <a:t>资源文件</a:t>
            </a:r>
            <a:endParaRPr lang="en-US" altLang="zh-CN" dirty="0" smtClean="0"/>
          </a:p>
          <a:p>
            <a:pPr marL="742950" lvl="1" indent="-285750">
              <a:buFont typeface="Arial"/>
              <a:buChar char="•"/>
            </a:pPr>
            <a:endParaRPr lang="en-US" altLang="zh-CN" dirty="0"/>
          </a:p>
          <a:p>
            <a:pPr marL="742950" lvl="1" indent="-285750">
              <a:buFont typeface="Arial"/>
              <a:buChar char="•"/>
            </a:pPr>
            <a:endParaRPr lang="en-US" altLang="zh-CN" dirty="0" smtClean="0"/>
          </a:p>
          <a:p>
            <a:pPr marL="285750" indent="-285750">
              <a:buFont typeface="Arial"/>
              <a:buChar char="•"/>
            </a:pPr>
            <a:r>
              <a:rPr lang="zh-CN" altLang="en-US" dirty="0" smtClean="0"/>
              <a:t>采用</a:t>
            </a:r>
            <a:r>
              <a:rPr lang="en-US" altLang="zh-CN" dirty="0" smtClean="0"/>
              <a:t> </a:t>
            </a:r>
            <a:r>
              <a:rPr lang="en-US" altLang="zh-CN" dirty="0"/>
              <a:t>Apache </a:t>
            </a:r>
            <a:r>
              <a:rPr lang="en-US" altLang="zh-CN" dirty="0" smtClean="0"/>
              <a:t>Felix</a:t>
            </a:r>
          </a:p>
          <a:p>
            <a:pPr marL="285750" indent="-285750">
              <a:buFont typeface="Arial"/>
              <a:buChar char="•"/>
            </a:pPr>
            <a:endParaRPr lang="zh-CN" altLang="en-US" dirty="0"/>
          </a:p>
        </p:txBody>
      </p:sp>
      <p:pic>
        <p:nvPicPr>
          <p:cNvPr id="6" name="图片 5" descr="131659142538576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2708" y="881696"/>
            <a:ext cx="4102100" cy="326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743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defRPr kumimoji="1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故事.thmx</Template>
  <TotalTime>2923</TotalTime>
  <Words>1219</Words>
  <Application>Microsoft Macintosh PowerPoint</Application>
  <PresentationFormat>宽屏</PresentationFormat>
  <Paragraphs>314</Paragraphs>
  <Slides>40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40</vt:i4>
      </vt:variant>
    </vt:vector>
  </HeadingPairs>
  <TitlesOfParts>
    <vt:vector size="47" baseType="lpstr">
      <vt:lpstr>Calibri</vt:lpstr>
      <vt:lpstr>等线</vt:lpstr>
      <vt:lpstr>等线 Light</vt:lpstr>
      <vt:lpstr>宋体</vt:lpstr>
      <vt:lpstr>微软雅黑</vt:lpstr>
      <vt:lpstr>Arial</vt:lpstr>
      <vt:lpstr>Office 主题​​</vt:lpstr>
      <vt:lpstr>PowerPoint 演示文稿</vt:lpstr>
      <vt:lpstr>PowerPoint 演示文稿</vt:lpstr>
      <vt:lpstr>JIRA软件架构- 扩展模型</vt:lpstr>
      <vt:lpstr>JIRA软件架构- JIRA架构</vt:lpstr>
      <vt:lpstr>JIRA软件架构- WebWork</vt:lpstr>
      <vt:lpstr>JIRA软件架构- WEB Fragments</vt:lpstr>
      <vt:lpstr>JIRA软件架构- JIRA 模版</vt:lpstr>
      <vt:lpstr>JIRA软件架构-DB</vt:lpstr>
      <vt:lpstr>JIRA软件架构- OSGI</vt:lpstr>
      <vt:lpstr>JIRA软件架构- Spring DM</vt:lpstr>
      <vt:lpstr>PowerPoint 演示文稿</vt:lpstr>
      <vt:lpstr>JIRA SDK安装和介绍</vt:lpstr>
      <vt:lpstr>JIRA SDK安装和介绍-环境搭建</vt:lpstr>
      <vt:lpstr>JIRA SDK安装和介绍-主要的命令</vt:lpstr>
      <vt:lpstr>JIRA SDK安装和介绍-SDK版本和JIRA版本的关系</vt:lpstr>
      <vt:lpstr>JIRA SDK安装和介绍-生成一个Plugin框架结构</vt:lpstr>
      <vt:lpstr>案例分析</vt:lpstr>
      <vt:lpstr>案例分析-组织机构(organization)</vt:lpstr>
      <vt:lpstr>案例分析-与code项目集成(codeBranch)</vt:lpstr>
      <vt:lpstr>PowerPoint 演示文稿</vt:lpstr>
      <vt:lpstr>Plugin架构</vt:lpstr>
      <vt:lpstr>Plugin架构</vt:lpstr>
      <vt:lpstr>Plugin架构- atlassian-plugin.xml  </vt:lpstr>
      <vt:lpstr>Plugin架构- 支持的modules</vt:lpstr>
      <vt:lpstr>PowerPoint 演示文稿</vt:lpstr>
      <vt:lpstr>Plugin中业务逻辑- URL-addressible ‘action’</vt:lpstr>
      <vt:lpstr>Plugin中业务逻辑- js</vt:lpstr>
      <vt:lpstr>Plugin中业务逻辑-component和component-import</vt:lpstr>
      <vt:lpstr>PowerPoint 演示文稿</vt:lpstr>
      <vt:lpstr>Plugin中业务View</vt:lpstr>
      <vt:lpstr>PowerPoint 演示文稿</vt:lpstr>
      <vt:lpstr>Plugin中业务数据处理-Active Objects (ORM)</vt:lpstr>
      <vt:lpstr>Plugin中业务数据处理-ofBiz</vt:lpstr>
      <vt:lpstr>PowerPoint 演示文稿</vt:lpstr>
      <vt:lpstr>Plugin的编译，调试，打包</vt:lpstr>
      <vt:lpstr>案例插件DEMO</vt:lpstr>
      <vt:lpstr>PowerPoint 演示文稿</vt:lpstr>
      <vt:lpstr>文档参考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龙时富</dc:creator>
  <cp:lastModifiedBy>jack chen</cp:lastModifiedBy>
  <cp:revision>323</cp:revision>
  <dcterms:created xsi:type="dcterms:W3CDTF">2016-06-26T03:01:00Z</dcterms:created>
  <dcterms:modified xsi:type="dcterms:W3CDTF">2018-03-07T05:47:56Z</dcterms:modified>
</cp:coreProperties>
</file>